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2" r:id="rId2"/>
    <p:sldId id="257" r:id="rId3"/>
    <p:sldId id="308" r:id="rId4"/>
    <p:sldId id="309" r:id="rId5"/>
    <p:sldId id="315" r:id="rId6"/>
    <p:sldId id="307" r:id="rId7"/>
    <p:sldId id="311" r:id="rId8"/>
    <p:sldId id="310" r:id="rId9"/>
    <p:sldId id="312" r:id="rId10"/>
    <p:sldId id="314" r:id="rId11"/>
    <p:sldId id="316" r:id="rId12"/>
    <p:sldId id="317" r:id="rId13"/>
    <p:sldId id="320" r:id="rId14"/>
    <p:sldId id="321" r:id="rId15"/>
    <p:sldId id="322" r:id="rId16"/>
    <p:sldId id="324" r:id="rId17"/>
    <p:sldId id="333" r:id="rId18"/>
    <p:sldId id="334" r:id="rId19"/>
    <p:sldId id="328" r:id="rId20"/>
    <p:sldId id="329" r:id="rId21"/>
    <p:sldId id="330" r:id="rId22"/>
    <p:sldId id="331" r:id="rId23"/>
    <p:sldId id="325" r:id="rId24"/>
    <p:sldId id="326" r:id="rId25"/>
    <p:sldId id="32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60"/>
  </p:normalViewPr>
  <p:slideViewPr>
    <p:cSldViewPr snapToGrid="0" showGuides="1">
      <p:cViewPr varScale="1">
        <p:scale>
          <a:sx n="83" d="100"/>
          <a:sy n="83" d="100"/>
        </p:scale>
        <p:origin x="72" y="307"/>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2022/3/6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400231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67863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23</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24</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17763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11</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19</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5607" y="-1889501"/>
            <a:ext cx="2167789" cy="173414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2022/3/6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image" Target="../media/image7.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2.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7.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48.png"/><Relationship Id="rId9" Type="http://schemas.openxmlformats.org/officeDocument/2006/relationships/image" Target="../media/image21.emf"/><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13.emf"/><Relationship Id="rId12" Type="http://schemas.openxmlformats.org/officeDocument/2006/relationships/image" Target="../media/image37.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24.emf"/><Relationship Id="rId5" Type="http://schemas.openxmlformats.org/officeDocument/2006/relationships/image" Target="../media/image51.png"/><Relationship Id="rId10"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9.png"/><Relationship Id="rId7" Type="http://schemas.openxmlformats.org/officeDocument/2006/relationships/image" Target="../media/image64.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9.png"/><Relationship Id="rId7" Type="http://schemas.openxmlformats.org/officeDocument/2006/relationships/image" Target="../media/image69.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9.png"/><Relationship Id="rId7" Type="http://schemas.openxmlformats.org/officeDocument/2006/relationships/image" Target="../media/image75.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79.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2.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0.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6.xml"/><Relationship Id="rId21" Type="http://schemas.microsoft.com/office/2007/relationships/hdphoto" Target="../media/hdphoto10.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5.xml"/><Relationship Id="rId16" Type="http://schemas.openxmlformats.org/officeDocument/2006/relationships/image" Target="../media/image15.emf"/><Relationship Id="rId20" Type="http://schemas.openxmlformats.org/officeDocument/2006/relationships/image" Target="../media/image82.png"/><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1.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3.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50.png"/><Relationship Id="rId17" Type="http://schemas.microsoft.com/office/2007/relationships/hdphoto" Target="../media/hdphoto5.wdp"/><Relationship Id="rId2" Type="http://schemas.openxmlformats.org/officeDocument/2006/relationships/notesSlide" Target="../notesSlides/notesSlide13.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3.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70.png"/><Relationship Id="rId17" Type="http://schemas.microsoft.com/office/2007/relationships/hdphoto" Target="../media/hdphoto5.wdp"/><Relationship Id="rId2" Type="http://schemas.openxmlformats.org/officeDocument/2006/relationships/notesSlide" Target="../notesSlides/notesSlide14.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xml"/><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80.png"/><Relationship Id="rId17" Type="http://schemas.microsoft.com/office/2007/relationships/hdphoto" Target="../media/hdphoto11.wdp"/><Relationship Id="rId2" Type="http://schemas.openxmlformats.org/officeDocument/2006/relationships/notesSlide" Target="../notesSlides/notesSlide15.xml"/><Relationship Id="rId16"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1.emf"/><Relationship Id="rId3" Type="http://schemas.openxmlformats.org/officeDocument/2006/relationships/audio" Target="../media/audio2.wav"/><Relationship Id="rId21" Type="http://schemas.openxmlformats.org/officeDocument/2006/relationships/image" Target="../media/image24.emf"/><Relationship Id="rId7" Type="http://schemas.openxmlformats.org/officeDocument/2006/relationships/slide" Target="slide24.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2.emf"/><Relationship Id="rId4" Type="http://schemas.openxmlformats.org/officeDocument/2006/relationships/image" Target="../media/image29.jpeg"/><Relationship Id="rId9" Type="http://schemas.openxmlformats.org/officeDocument/2006/relationships/slide" Target="slide23.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6.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png"/><Relationship Id="rId5" Type="http://schemas.openxmlformats.org/officeDocument/2006/relationships/notesSlide" Target="../notesSlides/notesSlide5.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9.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6.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330.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7.wdp"/><Relationship Id="rId4" Type="http://schemas.openxmlformats.org/officeDocument/2006/relationships/image" Target="../media/image8.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8.wdp"/><Relationship Id="rId12"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hdphoto" Target="../media/hdphoto9.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2312688" y="-2111546"/>
            <a:ext cx="8950887" cy="6671734"/>
          </a:xfrm>
          <a:prstGeom prst="rect">
            <a:avLst/>
          </a:prstGeom>
        </p:spPr>
      </p:pic>
      <p:sp>
        <p:nvSpPr>
          <p:cNvPr id="6" name="TextBox 5"/>
          <p:cNvSpPr txBox="1"/>
          <p:nvPr/>
        </p:nvSpPr>
        <p:spPr>
          <a:xfrm>
            <a:off x="4283827" y="2180053"/>
            <a:ext cx="5189151" cy="1015663"/>
          </a:xfrm>
          <a:prstGeom prst="rect">
            <a:avLst/>
          </a:prstGeom>
          <a:solidFill>
            <a:schemeClr val="bg1">
              <a:alpha val="54000"/>
            </a:schemeClr>
          </a:solidFill>
        </p:spPr>
        <p:txBody>
          <a:bodyPr wrap="square" rtlCol="0">
            <a:spAutoFit/>
          </a:bodyPr>
          <a:lstStyle/>
          <a:p>
            <a:r>
              <a:rPr lang="en-US" sz="6000" b="1" dirty="0">
                <a:solidFill>
                  <a:srgbClr val="FFAE05"/>
                </a:solidFill>
                <a:latin typeface="UTM NguyenHa 02" panose="02040603050506020204" pitchFamily="18" charset="0"/>
              </a:rPr>
              <a:t>MÔN  TOÁN</a:t>
            </a:r>
          </a:p>
        </p:txBody>
      </p:sp>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99029" y="3316594"/>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sp>
        <p:nvSpPr>
          <p:cNvPr id="21" name="Rectangle 20"/>
          <p:cNvSpPr/>
          <p:nvPr/>
        </p:nvSpPr>
        <p:spPr>
          <a:xfrm>
            <a:off x="3169203" y="1195942"/>
            <a:ext cx="6707222" cy="95410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smtClean="0">
                <a:latin typeface="UTM Duepuntozero" panose="02040603050506020204" pitchFamily="18" charset="0"/>
                <a:ea typeface="字魂107号-萌趣欢乐体" panose="00000500000000000000" pitchFamily="2" charset="-122"/>
              </a:rPr>
              <a:t>UỶ BAN NHÂN DÂN QUẬN PHÚ NHUẬN</a:t>
            </a:r>
          </a:p>
          <a:p>
            <a:pPr algn="ctr"/>
            <a:r>
              <a:rPr lang="en-US" altLang="zh-CN" sz="2800" dirty="0" smtClean="0">
                <a:latin typeface="UTM Duepuntozero" panose="02040603050506020204" pitchFamily="18" charset="0"/>
                <a:ea typeface="字魂107号-萌趣欢乐体" panose="00000500000000000000" pitchFamily="2" charset="-122"/>
              </a:rPr>
              <a:t>TRƯỜNG TIỂU HỌC NGUYỄN ĐÌNH CHÍNH</a:t>
            </a:r>
            <a:endParaRPr lang="zh-CN" altLang="en-US" sz="2800" dirty="0">
              <a:latin typeface="UTM Duepuntozero" panose="02040603050506020204" pitchFamily="18" charset="0"/>
              <a:ea typeface="字魂107号-萌趣欢乐体" panose="00000500000000000000" pitchFamily="2" charset="-122"/>
            </a:endParaRPr>
          </a:p>
        </p:txBody>
      </p:sp>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14:presetBounceEnd="49000">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14:bounceEnd="49000">
                                          <p:cBhvr additive="base">
                                            <p:cTn id="81"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ppt_x"/>
                                              </p:val>
                                            </p:tav>
                                            <p:tav tm="100000">
                                              <p:val>
                                                <p:strVal val="#ppt_x"/>
                                              </p:val>
                                            </p:tav>
                                          </p:tavLst>
                                        </p:anim>
                                        <p:anim calcmode="lin" valueType="num">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So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sánh</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439834" cy="1289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Cambria Math" panose="02040503050406030204" pitchFamily="18" charset="0"/>
                            </a:rPr>
                            <m:t>5</m:t>
                          </m:r>
                        </m:num>
                        <m:den>
                          <m:r>
                            <m:rPr>
                              <m:nor/>
                            </m:rPr>
                            <a:rPr lang="en-US" sz="4400" b="1" i="0" smtClean="0">
                              <a:solidFill>
                                <a:srgbClr val="002060"/>
                              </a:solidFill>
                              <a:latin typeface="Cambria Math" panose="02040503050406030204" pitchFamily="18" charset="0"/>
                              <a:cs typeface="Times New Roman" panose="02020603050405020304" pitchFamily="18" charset="0"/>
                            </a:rPr>
                            <m:t>8</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Cambria Math" panose="02040503050406030204" pitchFamily="18" charset="0"/>
                            </a:rPr>
                            <m:t>3</m:t>
                          </m:r>
                        </m:num>
                        <m:den>
                          <m:r>
                            <m:rPr>
                              <m:nor/>
                            </m:rPr>
                            <a:rPr lang="en-US" sz="4400" b="1" i="0" smtClean="0">
                              <a:solidFill>
                                <a:srgbClr val="002060"/>
                              </a:solidFill>
                              <a:latin typeface="Cambria Math" panose="02040503050406030204" pitchFamily="18" charset="0"/>
                              <a:cs typeface="Times New Roman" panose="02020603050405020304" pitchFamily="18" charset="0"/>
                            </a:rPr>
                            <m:t>7</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439834" cy="128913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56854" cy="1265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Cambria Math" panose="02040503050406030204" pitchFamily="18" charset="0"/>
                              <a:cs typeface="Times New Roman" panose="02020603050405020304" pitchFamily="18" charset="0"/>
                            </a:rPr>
                            <m:t>7</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Cambria Math" panose="02040503050406030204" pitchFamily="18" charset="0"/>
                              <a:cs typeface="Times New Roman" panose="02020603050405020304" pitchFamily="18" charset="0"/>
                            </a:rPr>
                            <m:t>9</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56854" cy="1265218"/>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B0CC25-A727-43C8-B7A2-4C7A7A348A5E}"/>
                  </a:ext>
                </a:extLst>
              </p:cNvPr>
              <p:cNvSpPr txBox="1"/>
              <p:nvPr/>
            </p:nvSpPr>
            <p:spPr>
              <a:xfrm>
                <a:off x="7912132" y="4436366"/>
                <a:ext cx="2845394" cy="1278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rPr>
                            <m:t>𝟏</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Cambria Math" panose="020405030504060302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1</m:t>
                          </m:r>
                          <m:r>
                            <a:rPr lang="en-US" sz="44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845394" cy="1278940"/>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So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sánh</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95739" cy="10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i="0" smtClean="0">
                              <a:solidFill>
                                <a:srgbClr val="FF0000"/>
                              </a:solidFill>
                              <a:latin typeface="Cambria Math" panose="02040503050406030204" pitchFamily="18" charset="0"/>
                              <a:cs typeface="Times New Roman" panose="02020603050405020304" pitchFamily="18" charset="0"/>
                            </a:rPr>
                            <m:t>8</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3</m:t>
                          </m:r>
                        </m:num>
                        <m:den>
                          <m:r>
                            <m:rPr>
                              <m:nor/>
                            </m:rPr>
                            <a:rPr lang="en-US" sz="3600" b="1" i="0" smtClean="0">
                              <a:solidFill>
                                <a:srgbClr val="FF0000"/>
                              </a:solidFill>
                              <a:latin typeface="Cambria Math" panose="02040503050406030204" pitchFamily="18" charset="0"/>
                              <a:cs typeface="Times New Roman" panose="02020603050405020304" pitchFamily="18" charset="0"/>
                            </a:rPr>
                            <m:t>7</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95739" cy="10547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700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5</m:t>
                          </m:r>
                        </m:num>
                        <m:den>
                          <m:r>
                            <m:rPr>
                              <m:nor/>
                            </m:rPr>
                            <a:rPr lang="en-US" sz="3200" b="1" i="0" smtClean="0">
                              <a:solidFill>
                                <a:srgbClr val="002060"/>
                              </a:solidFill>
                              <a:latin typeface="Cambria Math" panose="020405030504060302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5</m:t>
                          </m:r>
                          <m:r>
                            <m:rPr>
                              <m:nor/>
                            </m:rPr>
                            <a:rPr lang="en-US" sz="3200" b="1" i="0" smtClean="0">
                              <a:solidFill>
                                <a:srgbClr val="002060"/>
                              </a:solidFill>
                              <a:latin typeface="Times New Roman" panose="02020603050405020304" pitchFamily="18" charset="0"/>
                              <a:cs typeface="Times New Roman" panose="02020603050405020304" pitchFamily="18" charset="0"/>
                            </a:rPr>
                            <m:t>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𝟕</m:t>
                          </m:r>
                        </m:num>
                        <m:den>
                          <m:r>
                            <m:rPr>
                              <m:nor/>
                            </m:rPr>
                            <a:rPr lang="en-US" sz="3200" b="1" i="0" smtClean="0">
                              <a:solidFill>
                                <a:srgbClr val="002060"/>
                              </a:solidFill>
                              <a:latin typeface="Cambria Math" panose="02040503050406030204" pitchFamily="18" charset="0"/>
                              <a:cs typeface="Times New Roman" panose="02020603050405020304" pitchFamily="18" charset="0"/>
                            </a:rPr>
                            <m:t>8</m:t>
                          </m:r>
                          <m:r>
                            <m:rPr>
                              <m:nor/>
                            </m:rPr>
                            <a:rPr lang="en-US" sz="3200" b="1" i="0" smtClean="0">
                              <a:solidFill>
                                <a:srgbClr val="002060"/>
                              </a:solidFill>
                              <a:latin typeface="Times New Roman" panose="02020603050405020304" pitchFamily="18" charset="0"/>
                              <a:cs typeface="Times New Roman" panose="02020603050405020304" pitchFamily="18" charset="0"/>
                            </a:rPr>
                            <m:t>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𝟕</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3</m:t>
                          </m:r>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m:rPr>
                              <m:nor/>
                            </m:rPr>
                            <a:rPr lang="en-US" sz="3200" b="1" i="0" smtClean="0">
                              <a:solidFill>
                                <a:srgbClr val="002060"/>
                              </a:solidFill>
                              <a:latin typeface="Cambria Math" panose="02040503050406030204" pitchFamily="18" charset="0"/>
                              <a:cs typeface="Times New Roman" panose="02020603050405020304" pitchFamily="18" charset="0"/>
                            </a:rPr>
                            <m:t>56</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700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301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3</m:t>
                          </m:r>
                        </m:num>
                        <m:den>
                          <m:r>
                            <m:rPr>
                              <m:nor/>
                            </m:rPr>
                            <a:rPr lang="en-US" sz="3200" b="1" i="0" smtClean="0">
                              <a:solidFill>
                                <a:srgbClr val="002060"/>
                              </a:solidFill>
                              <a:latin typeface="Cambria Math" panose="02040503050406030204" pitchFamily="18" charset="0"/>
                              <a:cs typeface="Times New Roman" panose="02020603050405020304" pitchFamily="18" charset="0"/>
                            </a:rPr>
                            <m:t>7</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3</m:t>
                          </m:r>
                          <m:r>
                            <m:rPr>
                              <m:nor/>
                            </m:rPr>
                            <a:rPr lang="en-US" sz="3200" b="1" i="0" smtClean="0">
                              <a:solidFill>
                                <a:srgbClr val="002060"/>
                              </a:solidFill>
                              <a:latin typeface="Times New Roman" panose="02020603050405020304" pitchFamily="18" charset="0"/>
                              <a:cs typeface="Times New Roman" panose="02020603050405020304" pitchFamily="18" charset="0"/>
                            </a:rPr>
                            <m:t>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𝟖</m:t>
                          </m:r>
                        </m:num>
                        <m:den>
                          <m:r>
                            <m:rPr>
                              <m:nor/>
                            </m:rPr>
                            <a:rPr lang="en-US" sz="3200" b="1" i="0" smtClean="0">
                              <a:solidFill>
                                <a:srgbClr val="002060"/>
                              </a:solidFill>
                              <a:latin typeface="Cambria Math" panose="02040503050406030204" pitchFamily="18" charset="0"/>
                              <a:cs typeface="Times New Roman" panose="02020603050405020304" pitchFamily="18" charset="0"/>
                            </a:rPr>
                            <m:t>7</m:t>
                          </m:r>
                          <m:r>
                            <m:rPr>
                              <m:nor/>
                            </m:rPr>
                            <a:rPr lang="en-US" sz="3200" b="1" i="0" smtClean="0">
                              <a:solidFill>
                                <a:srgbClr val="002060"/>
                              </a:solidFill>
                              <a:latin typeface="Times New Roman" panose="02020603050405020304" pitchFamily="18" charset="0"/>
                              <a:cs typeface="Times New Roman" panose="02020603050405020304" pitchFamily="18" charset="0"/>
                            </a:rPr>
                            <m:t>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𝟖</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24</m:t>
                          </m:r>
                        </m:num>
                        <m:den>
                          <m:r>
                            <m:rPr>
                              <m:nor/>
                            </m:rPr>
                            <a:rPr lang="en-US" sz="3200" b="1" i="0" smtClean="0">
                              <a:solidFill>
                                <a:srgbClr val="002060"/>
                              </a:solidFill>
                              <a:latin typeface="Cambria Math" panose="02040503050406030204" pitchFamily="18" charset="0"/>
                              <a:cs typeface="Times New Roman" panose="02020603050405020304" pitchFamily="18" charset="0"/>
                            </a:rPr>
                            <m:t>56</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3019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426946" cy="10885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35</m:t>
                          </m:r>
                        </m:num>
                        <m:den>
                          <m:r>
                            <m:rPr>
                              <m:nor/>
                            </m:rPr>
                            <a:rPr lang="en-US" sz="3600" b="1" i="0" smtClean="0">
                              <a:solidFill>
                                <a:srgbClr val="002060"/>
                              </a:solidFill>
                              <a:latin typeface="Cambria Math" panose="02040503050406030204" pitchFamily="18" charset="0"/>
                              <a:cs typeface="Times New Roman" panose="02020603050405020304" pitchFamily="18" charset="0"/>
                            </a:rPr>
                            <m:t>56</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24</m:t>
                          </m:r>
                        </m:num>
                        <m:den>
                          <m:r>
                            <a:rPr lang="en-US" sz="3600" b="1" i="1" smtClean="0">
                              <a:solidFill>
                                <a:srgbClr val="002060"/>
                              </a:solidFill>
                              <a:latin typeface="Cambria Math" panose="02040503050406030204" pitchFamily="18" charset="0"/>
                              <a:cs typeface="Times New Roman" panose="02020603050405020304" pitchFamily="18" charset="0"/>
                            </a:rPr>
                            <m:t>𝟓𝟔</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426946" cy="108850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603419" y="4285191"/>
                <a:ext cx="2274661" cy="10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5</m:t>
                          </m:r>
                        </m:num>
                        <m:den>
                          <m:r>
                            <m:rPr>
                              <m:nor/>
                            </m:rPr>
                            <a:rPr lang="en-US" sz="3600" b="1" i="0" smtClean="0">
                              <a:solidFill>
                                <a:srgbClr val="002060"/>
                              </a:solidFill>
                              <a:latin typeface="Cambria Math" panose="02040503050406030204" pitchFamily="18" charset="0"/>
                              <a:cs typeface="Times New Roman" panose="02020603050405020304" pitchFamily="18" charset="0"/>
                            </a:rPr>
                            <m:t>8</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3</m:t>
                          </m:r>
                        </m:num>
                        <m:den>
                          <m:r>
                            <m:rPr>
                              <m:nor/>
                            </m:rPr>
                            <a:rPr lang="en-US" sz="3600" b="1" i="0" smtClean="0">
                              <a:solidFill>
                                <a:srgbClr val="002060"/>
                              </a:solidFill>
                              <a:latin typeface="Cambria Math" panose="02040503050406030204" pitchFamily="18" charset="0"/>
                              <a:cs typeface="Times New Roman" panose="02020603050405020304" pitchFamily="18" charset="0"/>
                            </a:rPr>
                            <m:t>7</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74661" cy="1054712"/>
              </a:xfrm>
              <a:prstGeom prst="rect">
                <a:avLst/>
              </a:prstGeom>
              <a:blipFill>
                <a:blip r:embed="rId8"/>
                <a:stretch>
                  <a:fillRect/>
                </a:stretch>
              </a:blipFill>
            </p:spPr>
            <p:txBody>
              <a:bodyPr/>
              <a:lstStyle/>
              <a:p>
                <a:r>
                  <a:rPr lang="en-US">
                    <a:noFill/>
                  </a:rPr>
                  <a:t> </a:t>
                </a:r>
              </a:p>
            </p:txBody>
          </p:sp>
        </mc:Fallback>
      </mc:AlternateContent>
      <p:pic>
        <p:nvPicPr>
          <p:cNvPr id="15" name="Picture 2" descr="LESS-THAN SIGN | Symbols, Signs"/>
          <p:cNvPicPr>
            <a:picLocks noChangeAspect="1" noChangeArrowheads="1"/>
          </p:cNvPicPr>
          <p:nvPr/>
        </p:nvPicPr>
        <p:blipFill>
          <a:blip r:embed="rId9">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ESS-THAN SIGN | Symbols, Signs"/>
          <p:cNvPicPr>
            <a:picLocks noChangeAspect="1" noChangeArrowheads="1"/>
          </p:cNvPicPr>
          <p:nvPr/>
        </p:nvPicPr>
        <p:blipFill>
          <a:blip r:embed="rId9">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884065" y="4248766"/>
            <a:ext cx="846422" cy="100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randombar(horizont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So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sánh</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013372" cy="10350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Cambria Math" panose="02040503050406030204" pitchFamily="18" charset="0"/>
                              <a:cs typeface="Times New Roman" panose="02020603050405020304" pitchFamily="18" charset="0"/>
                            </a:rPr>
                            <m:t>7</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𝟗</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013372" cy="10350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𝟕</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𝟗</m:t>
                          </m:r>
                        </m:num>
                        <m:den>
                          <m:r>
                            <m:rPr>
                              <m:nor/>
                            </m:rPr>
                            <a:rPr lang="en-US" sz="3200" b="1" i="0" smtClean="0">
                              <a:solidFill>
                                <a:srgbClr val="002060"/>
                              </a:solidFill>
                              <a:latin typeface="Cambria Math" panose="02040503050406030204" pitchFamily="18" charset="0"/>
                              <a:cs typeface="Times New Roman" panose="02020603050405020304" pitchFamily="18" charset="0"/>
                            </a:rPr>
                            <m:t>7</m:t>
                          </m:r>
                          <m:r>
                            <m:rPr>
                              <m:nor/>
                            </m:rPr>
                            <a:rPr lang="en-US" sz="3200" b="1" i="0" smtClean="0">
                              <a:solidFill>
                                <a:srgbClr val="002060"/>
                              </a:solidFill>
                              <a:latin typeface="Times New Roman" panose="02020603050405020304" pitchFamily="18" charset="0"/>
                              <a:cs typeface="Times New Roman" panose="02020603050405020304" pitchFamily="18" charset="0"/>
                            </a:rPr>
                            <m:t>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𝟗</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r>
                            <a:rPr lang="en-US" sz="3200" b="1" i="1" smtClean="0">
                              <a:solidFill>
                                <a:srgbClr val="002060"/>
                              </a:solidFill>
                              <a:latin typeface="Cambria Math" panose="02040503050406030204" pitchFamily="18" charset="0"/>
                              <a:cs typeface="Times New Roman" panose="02020603050405020304" pitchFamily="18" charset="0"/>
                            </a:rPr>
                            <m:t>𝟓</m:t>
                          </m:r>
                        </m:num>
                        <m:den>
                          <m:r>
                            <m:rPr>
                              <m:nor/>
                            </m:rPr>
                            <a:rPr lang="en-US" sz="3200" b="1" i="0" smtClean="0">
                              <a:solidFill>
                                <a:srgbClr val="002060"/>
                              </a:solidFill>
                              <a:latin typeface="Cambria Math" panose="02040503050406030204" pitchFamily="18" charset="0"/>
                              <a:cs typeface="Times New Roman" panose="02020603050405020304" pitchFamily="18" charset="0"/>
                            </a:rPr>
                            <m:t>63</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Cambria Math" panose="02040503050406030204" pitchFamily="18" charset="0"/>
                              <a:cs typeface="Times New Roman" panose="02020603050405020304" pitchFamily="18" charset="0"/>
                            </a:rPr>
                            <m:t>9</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𝟕</m:t>
                          </m:r>
                        </m:num>
                        <m:den>
                          <m:r>
                            <m:rPr>
                              <m:nor/>
                            </m:rPr>
                            <a:rPr lang="en-US" sz="3200" b="1" i="0" smtClean="0">
                              <a:solidFill>
                                <a:srgbClr val="002060"/>
                              </a:solidFill>
                              <a:latin typeface="Cambria Math" panose="02040503050406030204" pitchFamily="18" charset="0"/>
                              <a:cs typeface="Times New Roman" panose="02020603050405020304" pitchFamily="18" charset="0"/>
                            </a:rPr>
                            <m:t>9</m:t>
                          </m:r>
                          <m:r>
                            <m:rPr>
                              <m:nor/>
                            </m:rPr>
                            <a:rPr lang="en-US" sz="3200" b="1" i="0" smtClean="0">
                              <a:solidFill>
                                <a:srgbClr val="002060"/>
                              </a:solidFill>
                              <a:latin typeface="Times New Roman" panose="02020603050405020304" pitchFamily="18" charset="0"/>
                              <a:cs typeface="Times New Roman" panose="02020603050405020304" pitchFamily="18" charset="0"/>
                            </a:rPr>
                            <m:t>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𝟕</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r>
                            <a:rPr lang="en-US" sz="3200" b="1" i="1" smtClean="0">
                              <a:solidFill>
                                <a:srgbClr val="002060"/>
                              </a:solidFill>
                              <a:latin typeface="Cambria Math" panose="02040503050406030204" pitchFamily="18" charset="0"/>
                              <a:cs typeface="Times New Roman" panose="02020603050405020304" pitchFamily="18" charset="0"/>
                            </a:rPr>
                            <m:t>𝟗</m:t>
                          </m:r>
                        </m:num>
                        <m:den>
                          <m:r>
                            <m:rPr>
                              <m:nor/>
                            </m:rPr>
                            <a:rPr lang="en-US" sz="3200" b="1" i="0" smtClean="0">
                              <a:solidFill>
                                <a:srgbClr val="002060"/>
                              </a:solidFill>
                              <a:latin typeface="Cambria Math" panose="02040503050406030204" pitchFamily="18" charset="0"/>
                              <a:cs typeface="Times New Roman" panose="02020603050405020304" pitchFamily="18" charset="0"/>
                            </a:rPr>
                            <m:t>63</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430152" cy="10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r>
                            <a:rPr lang="en-US" sz="3600" b="1" i="1" smtClean="0">
                              <a:solidFill>
                                <a:srgbClr val="002060"/>
                              </a:solidFill>
                              <a:latin typeface="Cambria Math" panose="02040503050406030204" pitchFamily="18" charset="0"/>
                              <a:cs typeface="Times New Roman" panose="02020603050405020304" pitchFamily="18" charset="0"/>
                            </a:rPr>
                            <m:t>𝟓</m:t>
                          </m:r>
                        </m:num>
                        <m:den>
                          <m:r>
                            <m:rPr>
                              <m:nor/>
                            </m:rPr>
                            <a:rPr lang="en-US" sz="3600" b="1" i="0" smtClean="0">
                              <a:solidFill>
                                <a:srgbClr val="002060"/>
                              </a:solidFill>
                              <a:latin typeface="Cambria Math" panose="02040503050406030204" pitchFamily="18" charset="0"/>
                              <a:cs typeface="Times New Roman" panose="02020603050405020304" pitchFamily="18" charset="0"/>
                            </a:rPr>
                            <m:t>63</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r>
                            <a:rPr lang="en-US" sz="3600" b="1" i="1" smtClean="0">
                              <a:solidFill>
                                <a:srgbClr val="002060"/>
                              </a:solidFill>
                              <a:latin typeface="Cambria Math" panose="02040503050406030204" pitchFamily="18" charset="0"/>
                              <a:cs typeface="Times New Roman" panose="02020603050405020304" pitchFamily="18" charset="0"/>
                            </a:rPr>
                            <m:t>𝟗</m:t>
                          </m:r>
                        </m:num>
                        <m:den>
                          <m:r>
                            <a:rPr lang="en-US" sz="3600" b="1" i="1" smtClean="0">
                              <a:solidFill>
                                <a:srgbClr val="002060"/>
                              </a:solidFill>
                              <a:latin typeface="Cambria Math" panose="02040503050406030204" pitchFamily="18" charset="0"/>
                              <a:cs typeface="Times New Roman" panose="02020603050405020304" pitchFamily="18" charset="0"/>
                            </a:rPr>
                            <m:t>𝟔𝟑</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430152" cy="105471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74661" cy="10350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Cambria Math" panose="02040503050406030204" pitchFamily="18" charset="0"/>
                              <a:cs typeface="Times New Roman" panose="02020603050405020304" pitchFamily="18" charset="0"/>
                            </a:rPr>
                            <m:t>7</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Cambria Math" panose="02040503050406030204" pitchFamily="18" charset="0"/>
                              <a:cs typeface="Times New Roman" panose="02020603050405020304" pitchFamily="18" charset="0"/>
                            </a:rPr>
                            <m:t>9</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74661" cy="1035092"/>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So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sánh</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149" y="1171770"/>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40998" cy="104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2</m:t>
                          </m:r>
                        </m:num>
                        <m:den>
                          <m:r>
                            <a:rPr lang="en-US" sz="3600" b="1" i="1" smtClean="0">
                              <a:solidFill>
                                <a:srgbClr val="FF0000"/>
                              </a:solidFill>
                              <a:latin typeface="Cambria Math" panose="02040503050406030204" pitchFamily="18" charset="0"/>
                              <a:cs typeface="Times New Roman" panose="02020603050405020304" pitchFamily="18" charset="0"/>
                            </a:rPr>
                            <m:t>𝟏𝟓</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40998" cy="10464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301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1</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1</m:t>
                          </m:r>
                          <m:r>
                            <m:rPr>
                              <m:nor/>
                            </m:rPr>
                            <a:rPr lang="en-US" sz="3200" b="1" i="0" smtClean="0">
                              <a:solidFill>
                                <a:srgbClr val="002060"/>
                              </a:solidFill>
                              <a:latin typeface="Times New Roman" panose="02020603050405020304" pitchFamily="18" charset="0"/>
                              <a:cs typeface="Times New Roman" panose="02020603050405020304" pitchFamily="18" charset="0"/>
                            </a:rPr>
                            <m:t>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𝟑</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𝟑</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3</m:t>
                          </m:r>
                        </m:num>
                        <m:den>
                          <m:r>
                            <m:rPr>
                              <m:nor/>
                            </m:rPr>
                            <a:rPr lang="en-US" sz="3200" b="1" i="0" smtClean="0">
                              <a:solidFill>
                                <a:srgbClr val="002060"/>
                              </a:solidFill>
                              <a:latin typeface="Cambria Math" panose="02040503050406030204" pitchFamily="18" charset="0"/>
                              <a:cs typeface="Times New Roman" panose="02020603050405020304" pitchFamily="18" charset="0"/>
                            </a:rPr>
                            <m:t>1</m:t>
                          </m:r>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301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2060"/>
                          </a:solidFill>
                          <a:latin typeface="Cambria Math" panose="02040503050406030204" pitchFamily="18" charset="0"/>
                        </a:rPr>
                        <m:t>𝒈𝒊</m:t>
                      </m:r>
                      <m:r>
                        <a:rPr lang="en-US" sz="3200" b="1" i="1" smtClean="0">
                          <a:solidFill>
                            <a:srgbClr val="002060"/>
                          </a:solidFill>
                          <a:latin typeface="Cambria Math" panose="02040503050406030204" pitchFamily="18" charset="0"/>
                        </a:rPr>
                        <m:t>ữ </m:t>
                      </m:r>
                      <m:r>
                        <a:rPr lang="en-US" sz="3200" b="1" i="1" smtClean="0">
                          <a:solidFill>
                            <a:srgbClr val="002060"/>
                          </a:solidFill>
                          <a:latin typeface="Cambria Math" panose="02040503050406030204" pitchFamily="18" charset="0"/>
                        </a:rPr>
                        <m:t>𝒏𝒈𝒖𝒚</m:t>
                      </m:r>
                      <m:r>
                        <a:rPr lang="en-US" sz="3200" b="1" i="1" smtClean="0">
                          <a:solidFill>
                            <a:srgbClr val="002060"/>
                          </a:solidFill>
                          <a:latin typeface="Cambria Math" panose="02040503050406030204" pitchFamily="18" charset="0"/>
                        </a:rPr>
                        <m:t>ê</m:t>
                      </m:r>
                      <m:r>
                        <a:rPr lang="en-US" sz="3200" b="1" i="1" smtClean="0">
                          <a:solidFill>
                            <a:srgbClr val="002060"/>
                          </a:solidFill>
                          <a:latin typeface="Cambria Math" panose="02040503050406030204" pitchFamily="18" charset="0"/>
                        </a:rPr>
                        <m:t>𝒏</m:t>
                      </m:r>
                      <m:r>
                        <a:rPr lang="en-US" sz="3200" b="1" i="1" smtClean="0">
                          <a:solidFill>
                            <a:srgbClr val="002060"/>
                          </a:solidFill>
                          <a:latin typeface="Cambria Math" panose="02040503050406030204" pitchFamily="18" charset="0"/>
                        </a:rPr>
                        <m:t> </m:t>
                      </m:r>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406108" cy="104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3</m:t>
                          </m:r>
                        </m:num>
                        <m:den>
                          <m:r>
                            <m:rPr>
                              <m:nor/>
                            </m:rPr>
                            <a:rPr lang="en-US" sz="3600" b="1" i="0" smtClean="0">
                              <a:solidFill>
                                <a:srgbClr val="002060"/>
                              </a:solidFill>
                              <a:latin typeface="Cambria Math" panose="02040503050406030204" pitchFamily="18" charset="0"/>
                              <a:cs typeface="Times New Roman" panose="02020603050405020304" pitchFamily="18" charset="0"/>
                            </a:rPr>
                            <m:t>1</m:t>
                          </m:r>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2</m:t>
                          </m:r>
                        </m:num>
                        <m:den>
                          <m:r>
                            <a:rPr lang="en-US" sz="3600" b="1" i="1" smtClean="0">
                              <a:solidFill>
                                <a:srgbClr val="002060"/>
                              </a:solidFill>
                              <a:latin typeface="Cambria Math" panose="02040503050406030204" pitchFamily="18" charset="0"/>
                              <a:cs typeface="Times New Roman" panose="02020603050405020304" pitchFamily="18" charset="0"/>
                            </a:rPr>
                            <m:t>𝟏𝟓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406108" cy="1046440"/>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33121" cy="104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1</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2</m:t>
                          </m:r>
                        </m:num>
                        <m:den>
                          <m:r>
                            <a:rPr lang="en-US" sz="3600" b="1" i="1" smtClean="0">
                              <a:solidFill>
                                <a:srgbClr val="002060"/>
                              </a:solidFill>
                              <a:latin typeface="Cambria Math" panose="02040503050406030204" pitchFamily="18" charset="0"/>
                              <a:cs typeface="Times New Roman" panose="02020603050405020304" pitchFamily="18" charset="0"/>
                            </a:rPr>
                            <m:t>𝟏𝟓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33121" cy="104644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flipH="1">
                <a:off x="7074777" y="2396984"/>
                <a:ext cx="3478923" cy="11360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b="1" i="1">
                              <a:solidFill>
                                <a:srgbClr val="FF0000"/>
                              </a:solidFill>
                              <a:latin typeface="Cambria Math" panose="02040503050406030204" pitchFamily="18" charset="0"/>
                            </a:rPr>
                          </m:ctrlPr>
                        </m:fPr>
                        <m:num>
                          <m:r>
                            <m:rPr>
                              <m:nor/>
                            </m:rPr>
                            <a:rPr lang="en-US" sz="3600" b="1">
                              <a:solidFill>
                                <a:srgbClr val="FF0000"/>
                              </a:solidFill>
                              <a:latin typeface="Cambria Math" panose="02040503050406030204" pitchFamily="18" charset="0"/>
                            </a:rPr>
                            <m:t>2</m:t>
                          </m:r>
                        </m:num>
                        <m:den>
                          <m:r>
                            <a:rPr lang="en-US" sz="3600" b="1" i="1">
                              <a:solidFill>
                                <a:srgbClr val="FF0000"/>
                              </a:solidFill>
                              <a:latin typeface="Cambria Math" panose="02040503050406030204" pitchFamily="18" charset="0"/>
                              <a:cs typeface="Times New Roman" panose="02020603050405020304" pitchFamily="18" charset="0"/>
                            </a:rPr>
                            <m:t>𝟏𝟓</m:t>
                          </m:r>
                        </m:den>
                      </m:f>
                    </m:oMath>
                  </m:oMathPara>
                </a14:m>
                <a:endParaRPr lang="en-US" sz="3600" dirty="0"/>
              </a:p>
            </p:txBody>
          </p:sp>
        </mc:Choice>
        <mc:Fallback xmlns="">
          <p:sp>
            <p:nvSpPr>
              <p:cNvPr id="2" name="Rectangle 1"/>
              <p:cNvSpPr>
                <a:spLocks noRot="1" noChangeAspect="1" noMove="1" noResize="1" noEditPoints="1" noAdjustHandles="1" noChangeArrowheads="1" noChangeShapeType="1" noTextEdit="1"/>
              </p:cNvSpPr>
              <p:nvPr/>
            </p:nvSpPr>
            <p:spPr>
              <a:xfrm flipH="1">
                <a:off x="7074777" y="2396984"/>
                <a:ext cx="3478923" cy="113601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Rút</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gọn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rồi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sánh</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1" y="1167241"/>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05732" cy="104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8</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05732" cy="10464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301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𝟖</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8</m:t>
                          </m:r>
                          <m:r>
                            <m:rPr>
                              <m:nor/>
                            </m:rPr>
                            <a:rPr lang="en-US" sz="3200" b="1" i="0" smtClean="0">
                              <a:solidFill>
                                <a:srgbClr val="002060"/>
                              </a:solidFill>
                              <a:latin typeface="Times New Roman" panose="02020603050405020304" pitchFamily="18" charset="0"/>
                              <a:cs typeface="Times New Roman" panose="02020603050405020304" pitchFamily="18" charset="0"/>
                            </a:rPr>
                            <m:t>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301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99559" cy="104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2</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99559" cy="10464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616119" y="4285191"/>
                <a:ext cx="2484655" cy="104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84655" cy="1046440"/>
              </a:xfrm>
              <a:prstGeom prst="rect">
                <a:avLst/>
              </a:prstGeom>
              <a:blipFill>
                <a:blip r:embed="rId7"/>
                <a:stretch>
                  <a:fillRect/>
                </a:stretch>
              </a:blipFill>
            </p:spPr>
            <p:txBody>
              <a:bodyPr/>
              <a:lstStyle/>
              <a:p>
                <a:r>
                  <a:rPr lang="en-US">
                    <a:noFill/>
                  </a:rPr>
                  <a:t> </a:t>
                </a:r>
              </a:p>
            </p:txBody>
          </p:sp>
        </mc:Fallback>
      </mc:AlternateContent>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38564" y="3128476"/>
            <a:ext cx="2325291" cy="646331"/>
          </a:xfrm>
          <a:prstGeom prst="rect">
            <a:avLst/>
          </a:prstGeom>
          <a:noFill/>
        </p:spPr>
        <p:txBody>
          <a:bodyPr wrap="square" rtlCol="0">
            <a:spAutoFit/>
          </a:bodyPr>
          <a:lstStyle/>
          <a:p>
            <a:pPr algn="ctr"/>
            <a:r>
              <a:rPr lang="en-US" sz="3600" b="1" dirty="0" smtClean="0">
                <a:solidFill>
                  <a:srgbClr val="002060"/>
                </a:solidFill>
                <a:effectLst/>
                <a:latin typeface="Times New Roman" panose="02020603050405020304" pitchFamily="18" charset="0"/>
                <a:cs typeface="Times New Roman" panose="02020603050405020304" pitchFamily="18" charset="0"/>
              </a:rPr>
              <a:t>Ta </a:t>
            </a:r>
            <a:r>
              <a:rPr lang="en-US" sz="3600" b="1" dirty="0" err="1" smtClean="0">
                <a:solidFill>
                  <a:srgbClr val="002060"/>
                </a:solidFill>
                <a:effectLst/>
                <a:latin typeface="Times New Roman" panose="02020603050405020304" pitchFamily="18" charset="0"/>
                <a:cs typeface="Times New Roman" panose="02020603050405020304" pitchFamily="18" charset="0"/>
              </a:rPr>
              <a:t>có</a:t>
            </a:r>
            <a:r>
              <a:rPr lang="en-US" sz="3600" b="1" dirty="0" smtClean="0">
                <a:solidFill>
                  <a:srgbClr val="002060"/>
                </a:solidFill>
                <a:effectLst/>
                <a:latin typeface="Times New Roman" panose="02020603050405020304" pitchFamily="18" charset="0"/>
                <a:cs typeface="Times New Roman" panose="02020603050405020304" pitchFamily="18" charset="0"/>
              </a:rPr>
              <a:t>:</a:t>
            </a:r>
            <a:endParaRPr lang="en-US" sz="3600" b="1" dirty="0">
              <a:solidFill>
                <a:srgbClr val="002060"/>
              </a:solidFill>
              <a:effectLst/>
              <a:latin typeface="Times New Roman" panose="02020603050405020304" pitchFamily="18" charset="0"/>
              <a:cs typeface="Times New Roman" panose="02020603050405020304" pitchFamily="18" charset="0"/>
            </a:endParaRPr>
          </a:p>
        </p:txBody>
      </p:sp>
      <p:pic>
        <p:nvPicPr>
          <p:cNvPr id="15"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540644" y="4253942"/>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7047171" y="4327029"/>
            <a:ext cx="846422" cy="100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4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Rút</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gọn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rồi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sánh</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1" y="1167241"/>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3" cy="894412"/>
              </a:xfrm>
              <a:prstGeom prst="rect">
                <a:avLst/>
              </a:prstGeom>
              <a:noFill/>
            </p:spPr>
            <p:txBody>
              <a:bodyPr wrap="none" lIns="0" tIns="0" rIns="0" bIns="0" rtlCol="0">
                <a:spAutoFit/>
              </a:bodyPr>
              <a:lstStyle/>
              <a:p>
                <a:r>
                  <a:rPr lang="en-US" sz="3600" b="1" dirty="0" smtClean="0">
                    <a:solidFill>
                      <a:srgbClr val="FF0000"/>
                    </a:solidFill>
                  </a:rPr>
                  <a:t>b</a:t>
                </a:r>
                <a14:m>
                  <m:oMath xmlns:m="http://schemas.openxmlformats.org/officeDocument/2006/math">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40</m:t>
                        </m:r>
                      </m:num>
                      <m:den>
                        <m:r>
                          <m:rPr>
                            <m:nor/>
                          </m:rPr>
                          <a:rPr lang="en-US" sz="3600" b="1" i="0" smtClean="0">
                            <a:solidFill>
                              <a:srgbClr val="FF0000"/>
                            </a:solidFill>
                            <a:latin typeface="Cambria Math" panose="02040503050406030204" pitchFamily="18" charset="0"/>
                            <a:cs typeface="Times New Roman" panose="02020603050405020304" pitchFamily="18" charset="0"/>
                          </a:rPr>
                          <m:t>35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8</m:t>
                        </m:r>
                      </m:num>
                      <m:den>
                        <m:r>
                          <m:rPr>
                            <m:nor/>
                          </m:rPr>
                          <a:rPr lang="en-US" sz="3600" b="1" i="0" smtClean="0">
                            <a:solidFill>
                              <a:srgbClr val="FF0000"/>
                            </a:solidFill>
                            <a:latin typeface="Cambria Math" panose="02040503050406030204" pitchFamily="18" charset="0"/>
                            <a:cs typeface="Times New Roman" panose="02020603050405020304" pitchFamily="18" charset="0"/>
                          </a:rPr>
                          <m:t>7</m:t>
                        </m:r>
                      </m:den>
                    </m:f>
                  </m:oMath>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3" cy="894412"/>
              </a:xfrm>
              <a:prstGeom prst="rect">
                <a:avLst/>
              </a:prstGeom>
              <a:blipFill>
                <a:blip r:embed="rId4"/>
                <a:stretch>
                  <a:fillRect l="-12535" b="-14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301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𝟒𝟎</m:t>
                          </m:r>
                        </m:num>
                        <m:den>
                          <m:r>
                            <m:rPr>
                              <m:nor/>
                            </m:rPr>
                            <a:rPr lang="en-US" sz="3200" b="1" i="0" smtClean="0">
                              <a:solidFill>
                                <a:srgbClr val="002060"/>
                              </a:solidFill>
                              <a:latin typeface="Cambria Math" panose="02040503050406030204" pitchFamily="18" charset="0"/>
                              <a:cs typeface="Times New Roman" panose="02020603050405020304" pitchFamily="18" charset="0"/>
                            </a:rPr>
                            <m:t>35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40</m:t>
                          </m:r>
                          <m:r>
                            <m:rPr>
                              <m:nor/>
                            </m:rPr>
                            <a:rPr lang="en-US" sz="3200" b="1" i="0" smtClean="0">
                              <a:solidFill>
                                <a:srgbClr val="002060"/>
                              </a:solidFill>
                              <a:latin typeface="Times New Roman" panose="02020603050405020304" pitchFamily="18" charset="0"/>
                              <a:cs typeface="Times New Roman" panose="02020603050405020304" pitchFamily="18" charset="0"/>
                            </a:rPr>
                            <m:t> : 5 </m:t>
                          </m:r>
                        </m:num>
                        <m:den>
                          <m:r>
                            <m:rPr>
                              <m:nor/>
                            </m:rPr>
                            <a:rPr lang="en-US" sz="3200" b="1" i="0" smtClean="0">
                              <a:solidFill>
                                <a:srgbClr val="002060"/>
                              </a:solidFill>
                              <a:latin typeface="Cambria Math" panose="02040503050406030204" pitchFamily="18" charset="0"/>
                              <a:cs typeface="Times New Roman" panose="02020603050405020304" pitchFamily="18" charset="0"/>
                            </a:rPr>
                            <m:t>35</m:t>
                          </m:r>
                          <m:r>
                            <m:rPr>
                              <m:nor/>
                            </m:rPr>
                            <a:rPr lang="en-US" sz="3200" b="1" i="0" smtClean="0">
                              <a:solidFill>
                                <a:srgbClr val="002060"/>
                              </a:solidFill>
                              <a:latin typeface="Times New Roman" panose="02020603050405020304" pitchFamily="18" charset="0"/>
                              <a:cs typeface="Times New Roman" panose="02020603050405020304" pitchFamily="18" charset="0"/>
                            </a:rPr>
                            <m:t> :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8</m:t>
                          </m:r>
                        </m:num>
                        <m:den>
                          <m:r>
                            <m:rPr>
                              <m:nor/>
                            </m:rPr>
                            <a:rPr lang="en-US" sz="3200" b="1" i="0" smtClean="0">
                              <a:solidFill>
                                <a:srgbClr val="002060"/>
                              </a:solidFill>
                              <a:latin typeface="Cambria Math" panose="02040503050406030204" pitchFamily="18" charset="0"/>
                              <a:cs typeface="Times New Roman" panose="02020603050405020304" pitchFamily="18" charset="0"/>
                            </a:rPr>
                            <m:t>7</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301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665520" cy="10416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8</m:t>
                          </m:r>
                        </m:num>
                        <m:den>
                          <m:r>
                            <m:rPr>
                              <m:nor/>
                            </m:rPr>
                            <a:rPr lang="en-US" sz="3600" b="1" i="0" smtClean="0">
                              <a:solidFill>
                                <a:srgbClr val="002060"/>
                              </a:solidFill>
                              <a:latin typeface="Cambria Math" panose="02040503050406030204" pitchFamily="18" charset="0"/>
                              <a:cs typeface="Times New Roman" panose="02020603050405020304" pitchFamily="18" charset="0"/>
                            </a:rPr>
                            <m:t>7</m:t>
                          </m:r>
                        </m:den>
                      </m:f>
                      <m:r>
                        <m:rPr>
                          <m:nor/>
                        </m:rPr>
                        <a:rPr lang="en-US" sz="3600" b="1">
                          <a:solidFill>
                            <a:srgbClr val="002060"/>
                          </a:solidFill>
                          <a:latin typeface="Times New Roman" panose="02020603050405020304" pitchFamily="18" charset="0"/>
                          <a:cs typeface="Times New Roman" panose="02020603050405020304" pitchFamily="18" charset="0"/>
                        </a:rPr>
                        <m:t>=</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8</m:t>
                          </m:r>
                        </m:num>
                        <m:den>
                          <m:r>
                            <a:rPr lang="en-US" sz="3600" b="1" i="1" smtClean="0">
                              <a:solidFill>
                                <a:srgbClr val="002060"/>
                              </a:solidFill>
                              <a:latin typeface="Cambria Math" panose="02040503050406030204" pitchFamily="18" charset="0"/>
                              <a:cs typeface="Times New Roman" panose="02020603050405020304" pitchFamily="18" charset="0"/>
                            </a:rPr>
                            <m:t>𝟕</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665520" cy="10416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616119" y="4285191"/>
                <a:ext cx="2285882" cy="10436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40</m:t>
                          </m:r>
                        </m:num>
                        <m:den>
                          <m:r>
                            <m:rPr>
                              <m:nor/>
                            </m:rPr>
                            <a:rPr lang="en-US" sz="3600" b="1" i="0" smtClean="0">
                              <a:solidFill>
                                <a:srgbClr val="002060"/>
                              </a:solidFill>
                              <a:latin typeface="Cambria Math" panose="02040503050406030204" pitchFamily="18" charset="0"/>
                              <a:cs typeface="Times New Roman" panose="02020603050405020304" pitchFamily="18" charset="0"/>
                            </a:rPr>
                            <m:t>35</m:t>
                          </m:r>
                        </m:den>
                      </m:f>
                      <m:r>
                        <m:rPr>
                          <m:nor/>
                        </m:rPr>
                        <a:rPr lang="en-US" sz="3600" b="1">
                          <a:solidFill>
                            <a:srgbClr val="002060"/>
                          </a:solidFill>
                          <a:latin typeface="Times New Roman" panose="02020603050405020304" pitchFamily="18" charset="0"/>
                          <a:cs typeface="Times New Roman" panose="02020603050405020304" pitchFamily="18" charset="0"/>
                        </a:rPr>
                        <m:t>=</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8</m:t>
                          </m:r>
                        </m:num>
                        <m:den>
                          <m:r>
                            <m:rPr>
                              <m:nor/>
                            </m:rPr>
                            <a:rPr lang="en-US" sz="3600" b="1" i="0" smtClean="0">
                              <a:solidFill>
                                <a:srgbClr val="002060"/>
                              </a:solidFill>
                              <a:latin typeface="Cambria Math" panose="02040503050406030204" pitchFamily="18" charset="0"/>
                              <a:cs typeface="Times New Roman" panose="02020603050405020304" pitchFamily="18" charset="0"/>
                            </a:rPr>
                            <m:t>7</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285882" cy="1043684"/>
              </a:xfrm>
              <a:prstGeom prst="rect">
                <a:avLst/>
              </a:prstGeom>
              <a:blipFill>
                <a:blip r:embed="rId7"/>
                <a:stretch>
                  <a:fillRect/>
                </a:stretch>
              </a:blipFill>
            </p:spPr>
            <p:txBody>
              <a:bodyPr/>
              <a:lstStyle/>
              <a:p>
                <a:r>
                  <a:rPr lang="en-US">
                    <a:noFill/>
                  </a:rPr>
                  <a:t> </a:t>
                </a:r>
              </a:p>
            </p:txBody>
          </p:sp>
        </mc:Fallback>
      </mc:AlternateContent>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38564" y="3128476"/>
            <a:ext cx="2325291" cy="646331"/>
          </a:xfrm>
          <a:prstGeom prst="rect">
            <a:avLst/>
          </a:prstGeom>
          <a:noFill/>
        </p:spPr>
        <p:txBody>
          <a:bodyPr wrap="square" rtlCol="0">
            <a:spAutoFit/>
          </a:bodyPr>
          <a:lstStyle/>
          <a:p>
            <a:pPr algn="ctr"/>
            <a:r>
              <a:rPr lang="en-US" sz="3600" b="1" dirty="0" smtClean="0">
                <a:solidFill>
                  <a:srgbClr val="002060"/>
                </a:solidFill>
                <a:effectLst/>
                <a:latin typeface="Times New Roman" panose="02020603050405020304" pitchFamily="18" charset="0"/>
                <a:cs typeface="Times New Roman" panose="02020603050405020304" pitchFamily="18" charset="0"/>
              </a:rPr>
              <a:t>Ta </a:t>
            </a:r>
            <a:r>
              <a:rPr lang="en-US" sz="3600" b="1" dirty="0" err="1" smtClean="0">
                <a:solidFill>
                  <a:srgbClr val="002060"/>
                </a:solidFill>
                <a:effectLst/>
                <a:latin typeface="Times New Roman" panose="02020603050405020304" pitchFamily="18" charset="0"/>
                <a:cs typeface="Times New Roman" panose="02020603050405020304" pitchFamily="18" charset="0"/>
              </a:rPr>
              <a:t>có</a:t>
            </a:r>
            <a:r>
              <a:rPr lang="en-US" sz="3600" b="1" dirty="0" smtClean="0">
                <a:solidFill>
                  <a:srgbClr val="002060"/>
                </a:solidFill>
                <a:effectLst/>
                <a:latin typeface="Times New Roman" panose="02020603050405020304" pitchFamily="18" charset="0"/>
                <a:cs typeface="Times New Roman" panose="02020603050405020304" pitchFamily="18" charset="0"/>
              </a:rPr>
              <a:t>:</a:t>
            </a:r>
            <a:endParaRPr lang="en-US" sz="3600" b="1"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338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89244"/>
            <a:ext cx="11882438" cy="1323439"/>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bánh</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Lan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bánh</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Ai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nhiều</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bánh</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hơn</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65" y="1952644"/>
            <a:ext cx="11820088" cy="4866968"/>
          </a:xfrm>
          <a:prstGeom prst="rect">
            <a:avLst/>
          </a:prstGeom>
        </p:spPr>
      </p:pic>
      <p:sp>
        <p:nvSpPr>
          <p:cNvPr id="16" name="TextBox 15"/>
          <p:cNvSpPr txBox="1"/>
          <p:nvPr/>
        </p:nvSpPr>
        <p:spPr>
          <a:xfrm>
            <a:off x="381264" y="2915586"/>
            <a:ext cx="11269961" cy="646331"/>
          </a:xfrm>
          <a:prstGeom prst="rect">
            <a:avLst/>
          </a:prstGeom>
          <a:noFill/>
        </p:spPr>
        <p:txBody>
          <a:bodyPr wrap="square" rtlCol="0">
            <a:spAutoFit/>
          </a:bodyPr>
          <a:lstStyle/>
          <a:p>
            <a:pPr algn="ctr"/>
            <a:r>
              <a:rPr lang="en-US" sz="3600" b="1" dirty="0" smtClean="0">
                <a:solidFill>
                  <a:srgbClr val="002060"/>
                </a:solidFill>
                <a:effectLst/>
                <a:latin typeface="Times New Roman" panose="02020603050405020304" pitchFamily="18" charset="0"/>
                <a:cs typeface="Times New Roman" panose="02020603050405020304" pitchFamily="18" charset="0"/>
              </a:rPr>
              <a:t>Ta </a:t>
            </a:r>
            <a:r>
              <a:rPr lang="en-US" sz="3600" b="1" dirty="0" err="1" smtClean="0">
                <a:solidFill>
                  <a:srgbClr val="002060"/>
                </a:solidFill>
                <a:effectLst/>
                <a:latin typeface="Times New Roman" panose="02020603050405020304" pitchFamily="18" charset="0"/>
                <a:cs typeface="Times New Roman" panose="02020603050405020304" pitchFamily="18" charset="0"/>
              </a:rPr>
              <a:t>có</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Vân</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ăn</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cái</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bánh</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tức</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là</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Vân</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ăn</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cái</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bánh</a:t>
            </a:r>
            <a:r>
              <a:rPr lang="en-US" sz="3600" b="1" dirty="0" smtClean="0">
                <a:solidFill>
                  <a:srgbClr val="002060"/>
                </a:solidFill>
                <a:effectLst/>
                <a:latin typeface="Times New Roman" panose="02020603050405020304" pitchFamily="18" charset="0"/>
                <a:cs typeface="Times New Roman" panose="02020603050405020304" pitchFamily="18" charset="0"/>
              </a:rPr>
              <a:t>.  </a:t>
            </a:r>
            <a:endParaRPr lang="en-US" sz="3600" b="1" dirty="0">
              <a:solidFill>
                <a:srgbClr val="002060"/>
              </a:solidFill>
              <a:effectLst/>
              <a:latin typeface="Times New Roman" panose="02020603050405020304" pitchFamily="18" charset="0"/>
              <a:cs typeface="Times New Roman" panose="02020603050405020304" pitchFamily="18" charset="0"/>
            </a:endParaRPr>
          </a:p>
        </p:txBody>
      </p:sp>
      <p:grpSp>
        <p:nvGrpSpPr>
          <p:cNvPr id="17" name="Group 17"/>
          <p:cNvGrpSpPr>
            <a:grpSpLocks/>
          </p:cNvGrpSpPr>
          <p:nvPr/>
        </p:nvGrpSpPr>
        <p:grpSpPr bwMode="auto">
          <a:xfrm>
            <a:off x="8895149" y="2869083"/>
            <a:ext cx="780098" cy="1066800"/>
            <a:chOff x="4092" y="1056"/>
            <a:chExt cx="378" cy="672"/>
          </a:xfrm>
        </p:grpSpPr>
        <p:sp>
          <p:nvSpPr>
            <p:cNvPr id="19" name="Text Box 18"/>
            <p:cNvSpPr txBox="1">
              <a:spLocks noChangeArrowheads="1"/>
            </p:cNvSpPr>
            <p:nvPr/>
          </p:nvSpPr>
          <p:spPr bwMode="auto">
            <a:xfrm>
              <a:off x="4128" y="1056"/>
              <a:ext cx="288" cy="368"/>
            </a:xfrm>
            <a:prstGeom prst="rect">
              <a:avLst/>
            </a:prstGeom>
            <a:noFill/>
            <a:ln w="9525">
              <a:noFill/>
              <a:miter lim="800000"/>
              <a:headEnd/>
              <a:tailEnd/>
            </a:ln>
            <a:effectLst/>
          </p:spPr>
          <p:txBody>
            <a:bodyPr wrap="square">
              <a:spAutoFit/>
            </a:bodyPr>
            <a:lstStyle/>
            <a:p>
              <a:r>
                <a:rPr lang="en-US" sz="3200" dirty="0" smtClean="0">
                  <a:solidFill>
                    <a:srgbClr val="FF0000"/>
                  </a:solidFill>
                  <a:latin typeface="Times New Roman" pitchFamily="18" charset="0"/>
                  <a:cs typeface="Times New Roman" pitchFamily="18" charset="0"/>
                </a:rPr>
                <a:t>14</a:t>
              </a:r>
              <a:endParaRPr lang="en-US" sz="3200" dirty="0">
                <a:solidFill>
                  <a:srgbClr val="FF0000"/>
                </a:solidFill>
                <a:latin typeface="Times New Roman" pitchFamily="18" charset="0"/>
                <a:cs typeface="Times New Roman" pitchFamily="18" charset="0"/>
              </a:endParaRPr>
            </a:p>
          </p:txBody>
        </p:sp>
        <p:sp>
          <p:nvSpPr>
            <p:cNvPr id="20" name="Text Box 19"/>
            <p:cNvSpPr txBox="1">
              <a:spLocks noChangeArrowheads="1"/>
            </p:cNvSpPr>
            <p:nvPr/>
          </p:nvSpPr>
          <p:spPr bwMode="auto">
            <a:xfrm>
              <a:off x="4128" y="1360"/>
              <a:ext cx="342" cy="368"/>
            </a:xfrm>
            <a:prstGeom prst="rect">
              <a:avLst/>
            </a:prstGeom>
            <a:noFill/>
            <a:ln w="9525">
              <a:noFill/>
              <a:miter lim="800000"/>
              <a:headEnd/>
              <a:tailEnd/>
            </a:ln>
            <a:effectLst/>
          </p:spPr>
          <p:txBody>
            <a:bodyPr wrap="square">
              <a:spAutoFit/>
            </a:bodyPr>
            <a:lstStyle/>
            <a:p>
              <a:r>
                <a:rPr lang="en-US" sz="3200" dirty="0" smtClean="0">
                  <a:solidFill>
                    <a:srgbClr val="FF0000"/>
                  </a:solidFill>
                  <a:latin typeface="Times New Roman" pitchFamily="18" charset="0"/>
                  <a:cs typeface="Times New Roman" pitchFamily="18" charset="0"/>
                </a:rPr>
                <a:t>35</a:t>
              </a:r>
              <a:endParaRPr lang="en-US" sz="3200" dirty="0">
                <a:solidFill>
                  <a:srgbClr val="FF0000"/>
                </a:solidFill>
                <a:latin typeface="Times New Roman" pitchFamily="18" charset="0"/>
                <a:cs typeface="Times New Roman" pitchFamily="18" charset="0"/>
              </a:endParaRPr>
            </a:p>
          </p:txBody>
        </p:sp>
        <p:sp>
          <p:nvSpPr>
            <p:cNvPr id="21" name="Line 20"/>
            <p:cNvSpPr>
              <a:spLocks noChangeShapeType="1"/>
            </p:cNvSpPr>
            <p:nvPr/>
          </p:nvSpPr>
          <p:spPr bwMode="auto">
            <a:xfrm>
              <a:off x="4092" y="1392"/>
              <a:ext cx="288" cy="0"/>
            </a:xfrm>
            <a:prstGeom prst="line">
              <a:avLst/>
            </a:prstGeom>
            <a:noFill/>
            <a:ln w="9525">
              <a:solidFill>
                <a:srgbClr val="FF5050"/>
              </a:solidFill>
              <a:round/>
              <a:headEnd/>
              <a:tailEnd/>
            </a:ln>
            <a:effectLst/>
          </p:spPr>
          <p:txBody>
            <a:bodyPr/>
            <a:lstStyle/>
            <a:p>
              <a:endParaRPr lang="vi-VN" sz="3200">
                <a:latin typeface="Times New Roman" pitchFamily="18" charset="0"/>
                <a:cs typeface="Times New Roman" pitchFamily="18" charset="0"/>
              </a:endParaRPr>
            </a:p>
          </p:txBody>
        </p:sp>
      </p:grpSp>
      <p:grpSp>
        <p:nvGrpSpPr>
          <p:cNvPr id="22" name="Group 17"/>
          <p:cNvGrpSpPr>
            <a:grpSpLocks/>
          </p:cNvGrpSpPr>
          <p:nvPr/>
        </p:nvGrpSpPr>
        <p:grpSpPr bwMode="auto">
          <a:xfrm>
            <a:off x="8577213" y="143515"/>
            <a:ext cx="594360" cy="1066800"/>
            <a:chOff x="4092" y="1056"/>
            <a:chExt cx="288" cy="672"/>
          </a:xfrm>
        </p:grpSpPr>
        <p:sp>
          <p:nvSpPr>
            <p:cNvPr id="23" name="Text Box 18"/>
            <p:cNvSpPr txBox="1">
              <a:spLocks noChangeArrowheads="1"/>
            </p:cNvSpPr>
            <p:nvPr/>
          </p:nvSpPr>
          <p:spPr bwMode="auto">
            <a:xfrm>
              <a:off x="4128" y="1056"/>
              <a:ext cx="170" cy="368"/>
            </a:xfrm>
            <a:prstGeom prst="rect">
              <a:avLst/>
            </a:prstGeom>
            <a:noFill/>
            <a:ln w="9525">
              <a:noFill/>
              <a:miter lim="800000"/>
              <a:headEnd/>
              <a:tailEnd/>
            </a:ln>
            <a:effectLst/>
          </p:spPr>
          <p:txBody>
            <a:bodyPr wrap="square">
              <a:spAutoFit/>
            </a:bodyPr>
            <a:lstStyle/>
            <a:p>
              <a:r>
                <a:rPr lang="en-US" sz="3200" dirty="0">
                  <a:solidFill>
                    <a:srgbClr val="FF0000"/>
                  </a:solidFill>
                  <a:latin typeface="Times New Roman" pitchFamily="18" charset="0"/>
                  <a:cs typeface="Times New Roman" pitchFamily="18" charset="0"/>
                </a:rPr>
                <a:t>3</a:t>
              </a:r>
            </a:p>
          </p:txBody>
        </p:sp>
        <p:sp>
          <p:nvSpPr>
            <p:cNvPr id="24" name="Text Box 19"/>
            <p:cNvSpPr txBox="1">
              <a:spLocks noChangeArrowheads="1"/>
            </p:cNvSpPr>
            <p:nvPr/>
          </p:nvSpPr>
          <p:spPr bwMode="auto">
            <a:xfrm>
              <a:off x="4128" y="1360"/>
              <a:ext cx="192" cy="368"/>
            </a:xfrm>
            <a:prstGeom prst="rect">
              <a:avLst/>
            </a:prstGeom>
            <a:noFill/>
            <a:ln w="9525">
              <a:noFill/>
              <a:miter lim="800000"/>
              <a:headEnd/>
              <a:tailEnd/>
            </a:ln>
            <a:effectLst/>
          </p:spPr>
          <p:txBody>
            <a:bodyPr>
              <a:spAutoFit/>
            </a:bodyPr>
            <a:lstStyle/>
            <a:p>
              <a:r>
                <a:rPr lang="en-US" sz="3200" dirty="0">
                  <a:solidFill>
                    <a:srgbClr val="FF0000"/>
                  </a:solidFill>
                  <a:latin typeface="Times New Roman" pitchFamily="18" charset="0"/>
                  <a:cs typeface="Times New Roman" pitchFamily="18" charset="0"/>
                </a:rPr>
                <a:t>7</a:t>
              </a:r>
            </a:p>
          </p:txBody>
        </p:sp>
        <p:sp>
          <p:nvSpPr>
            <p:cNvPr id="25" name="Line 20"/>
            <p:cNvSpPr>
              <a:spLocks noChangeShapeType="1"/>
            </p:cNvSpPr>
            <p:nvPr/>
          </p:nvSpPr>
          <p:spPr bwMode="auto">
            <a:xfrm>
              <a:off x="4092" y="1392"/>
              <a:ext cx="288" cy="0"/>
            </a:xfrm>
            <a:prstGeom prst="line">
              <a:avLst/>
            </a:prstGeom>
            <a:noFill/>
            <a:ln w="9525">
              <a:solidFill>
                <a:srgbClr val="FF5050"/>
              </a:solidFill>
              <a:round/>
              <a:headEnd/>
              <a:tailEnd/>
            </a:ln>
            <a:effectLst/>
          </p:spPr>
          <p:txBody>
            <a:bodyPr/>
            <a:lstStyle/>
            <a:p>
              <a:endParaRPr lang="vi-VN" sz="3200">
                <a:latin typeface="Times New Roman" pitchFamily="18" charset="0"/>
                <a:cs typeface="Times New Roman" pitchFamily="18" charset="0"/>
              </a:endParaRPr>
            </a:p>
          </p:txBody>
        </p:sp>
      </p:grpSp>
      <p:grpSp>
        <p:nvGrpSpPr>
          <p:cNvPr id="26" name="Group 17"/>
          <p:cNvGrpSpPr>
            <a:grpSpLocks/>
          </p:cNvGrpSpPr>
          <p:nvPr/>
        </p:nvGrpSpPr>
        <p:grpSpPr bwMode="auto">
          <a:xfrm>
            <a:off x="3443790" y="2818283"/>
            <a:ext cx="594360" cy="1066800"/>
            <a:chOff x="4092" y="1056"/>
            <a:chExt cx="288" cy="672"/>
          </a:xfrm>
        </p:grpSpPr>
        <p:sp>
          <p:nvSpPr>
            <p:cNvPr id="27" name="Text Box 18"/>
            <p:cNvSpPr txBox="1">
              <a:spLocks noChangeArrowheads="1"/>
            </p:cNvSpPr>
            <p:nvPr/>
          </p:nvSpPr>
          <p:spPr bwMode="auto">
            <a:xfrm>
              <a:off x="4128" y="1056"/>
              <a:ext cx="170" cy="368"/>
            </a:xfrm>
            <a:prstGeom prst="rect">
              <a:avLst/>
            </a:prstGeom>
            <a:noFill/>
            <a:ln w="9525">
              <a:noFill/>
              <a:miter lim="800000"/>
              <a:headEnd/>
              <a:tailEnd/>
            </a:ln>
            <a:effectLst/>
          </p:spPr>
          <p:txBody>
            <a:bodyPr wrap="square">
              <a:spAutoFit/>
            </a:bodyPr>
            <a:lstStyle/>
            <a:p>
              <a:r>
                <a:rPr lang="en-US" sz="3200" dirty="0">
                  <a:solidFill>
                    <a:srgbClr val="FF0000"/>
                  </a:solidFill>
                  <a:latin typeface="Times New Roman" pitchFamily="18" charset="0"/>
                  <a:cs typeface="Times New Roman" pitchFamily="18" charset="0"/>
                </a:rPr>
                <a:t>2</a:t>
              </a:r>
              <a:endParaRPr lang="en-US" sz="3200" dirty="0">
                <a:solidFill>
                  <a:srgbClr val="FF0000"/>
                </a:solidFill>
                <a:latin typeface="Times New Roman" pitchFamily="18" charset="0"/>
                <a:cs typeface="Times New Roman" pitchFamily="18" charset="0"/>
              </a:endParaRPr>
            </a:p>
          </p:txBody>
        </p:sp>
        <p:sp>
          <p:nvSpPr>
            <p:cNvPr id="28" name="Text Box 19"/>
            <p:cNvSpPr txBox="1">
              <a:spLocks noChangeArrowheads="1"/>
            </p:cNvSpPr>
            <p:nvPr/>
          </p:nvSpPr>
          <p:spPr bwMode="auto">
            <a:xfrm>
              <a:off x="4128" y="1360"/>
              <a:ext cx="192" cy="368"/>
            </a:xfrm>
            <a:prstGeom prst="rect">
              <a:avLst/>
            </a:prstGeom>
            <a:noFill/>
            <a:ln w="9525">
              <a:noFill/>
              <a:miter lim="800000"/>
              <a:headEnd/>
              <a:tailEnd/>
            </a:ln>
            <a:effectLst/>
          </p:spPr>
          <p:txBody>
            <a:bodyPr>
              <a:spAutoFit/>
            </a:bodyPr>
            <a:lstStyle/>
            <a:p>
              <a:r>
                <a:rPr lang="en-US" sz="3200" dirty="0">
                  <a:solidFill>
                    <a:srgbClr val="FF0000"/>
                  </a:solidFill>
                  <a:latin typeface="Times New Roman" pitchFamily="18" charset="0"/>
                  <a:cs typeface="Times New Roman" pitchFamily="18" charset="0"/>
                </a:rPr>
                <a:t>5</a:t>
              </a:r>
              <a:endParaRPr lang="en-US" sz="3200" dirty="0">
                <a:solidFill>
                  <a:srgbClr val="FF0000"/>
                </a:solidFill>
                <a:latin typeface="Times New Roman" pitchFamily="18" charset="0"/>
                <a:cs typeface="Times New Roman" pitchFamily="18" charset="0"/>
              </a:endParaRPr>
            </a:p>
          </p:txBody>
        </p:sp>
        <p:sp>
          <p:nvSpPr>
            <p:cNvPr id="29" name="Line 20"/>
            <p:cNvSpPr>
              <a:spLocks noChangeShapeType="1"/>
            </p:cNvSpPr>
            <p:nvPr/>
          </p:nvSpPr>
          <p:spPr bwMode="auto">
            <a:xfrm>
              <a:off x="4092" y="1392"/>
              <a:ext cx="288" cy="0"/>
            </a:xfrm>
            <a:prstGeom prst="line">
              <a:avLst/>
            </a:prstGeom>
            <a:noFill/>
            <a:ln w="9525">
              <a:solidFill>
                <a:srgbClr val="FF5050"/>
              </a:solidFill>
              <a:round/>
              <a:headEnd/>
              <a:tailEnd/>
            </a:ln>
            <a:effectLst/>
          </p:spPr>
          <p:txBody>
            <a:bodyPr/>
            <a:lstStyle/>
            <a:p>
              <a:endParaRPr lang="vi-VN" sz="3200">
                <a:latin typeface="Times New Roman" pitchFamily="18" charset="0"/>
                <a:cs typeface="Times New Roman" pitchFamily="18" charset="0"/>
              </a:endParaRPr>
            </a:p>
          </p:txBody>
        </p:sp>
      </p:grpSp>
      <p:grpSp>
        <p:nvGrpSpPr>
          <p:cNvPr id="30" name="Group 17"/>
          <p:cNvGrpSpPr>
            <a:grpSpLocks/>
          </p:cNvGrpSpPr>
          <p:nvPr/>
        </p:nvGrpSpPr>
        <p:grpSpPr bwMode="auto">
          <a:xfrm>
            <a:off x="3588995" y="132464"/>
            <a:ext cx="594360" cy="1066800"/>
            <a:chOff x="4092" y="1056"/>
            <a:chExt cx="288" cy="672"/>
          </a:xfrm>
        </p:grpSpPr>
        <p:sp>
          <p:nvSpPr>
            <p:cNvPr id="31" name="Text Box 18"/>
            <p:cNvSpPr txBox="1">
              <a:spLocks noChangeArrowheads="1"/>
            </p:cNvSpPr>
            <p:nvPr/>
          </p:nvSpPr>
          <p:spPr bwMode="auto">
            <a:xfrm>
              <a:off x="4128" y="1056"/>
              <a:ext cx="170" cy="368"/>
            </a:xfrm>
            <a:prstGeom prst="rect">
              <a:avLst/>
            </a:prstGeom>
            <a:noFill/>
            <a:ln w="9525">
              <a:noFill/>
              <a:miter lim="800000"/>
              <a:headEnd/>
              <a:tailEnd/>
            </a:ln>
            <a:effectLst/>
          </p:spPr>
          <p:txBody>
            <a:bodyPr wrap="square">
              <a:spAutoFit/>
            </a:bodyPr>
            <a:lstStyle/>
            <a:p>
              <a:r>
                <a:rPr lang="en-US" sz="3200" dirty="0">
                  <a:solidFill>
                    <a:srgbClr val="FF0000"/>
                  </a:solidFill>
                  <a:latin typeface="Times New Roman" pitchFamily="18" charset="0"/>
                  <a:cs typeface="Times New Roman" pitchFamily="18" charset="0"/>
                </a:rPr>
                <a:t>2</a:t>
              </a:r>
              <a:endParaRPr lang="en-US" sz="3200" dirty="0">
                <a:solidFill>
                  <a:srgbClr val="FF0000"/>
                </a:solidFill>
                <a:latin typeface="Times New Roman" pitchFamily="18" charset="0"/>
                <a:cs typeface="Times New Roman" pitchFamily="18" charset="0"/>
              </a:endParaRPr>
            </a:p>
          </p:txBody>
        </p:sp>
        <p:sp>
          <p:nvSpPr>
            <p:cNvPr id="32" name="Text Box 19"/>
            <p:cNvSpPr txBox="1">
              <a:spLocks noChangeArrowheads="1"/>
            </p:cNvSpPr>
            <p:nvPr/>
          </p:nvSpPr>
          <p:spPr bwMode="auto">
            <a:xfrm>
              <a:off x="4128" y="1360"/>
              <a:ext cx="192" cy="368"/>
            </a:xfrm>
            <a:prstGeom prst="rect">
              <a:avLst/>
            </a:prstGeom>
            <a:noFill/>
            <a:ln w="9525">
              <a:noFill/>
              <a:miter lim="800000"/>
              <a:headEnd/>
              <a:tailEnd/>
            </a:ln>
            <a:effectLst/>
          </p:spPr>
          <p:txBody>
            <a:bodyPr>
              <a:spAutoFit/>
            </a:bodyPr>
            <a:lstStyle/>
            <a:p>
              <a:r>
                <a:rPr lang="en-US" sz="3200" dirty="0">
                  <a:solidFill>
                    <a:srgbClr val="FF0000"/>
                  </a:solidFill>
                  <a:latin typeface="Times New Roman" pitchFamily="18" charset="0"/>
                  <a:cs typeface="Times New Roman" pitchFamily="18" charset="0"/>
                </a:rPr>
                <a:t>5</a:t>
              </a:r>
              <a:endParaRPr lang="en-US" sz="3200" dirty="0">
                <a:solidFill>
                  <a:srgbClr val="FF0000"/>
                </a:solidFill>
                <a:latin typeface="Times New Roman" pitchFamily="18" charset="0"/>
                <a:cs typeface="Times New Roman" pitchFamily="18" charset="0"/>
              </a:endParaRPr>
            </a:p>
          </p:txBody>
        </p:sp>
        <p:sp>
          <p:nvSpPr>
            <p:cNvPr id="33" name="Line 20"/>
            <p:cNvSpPr>
              <a:spLocks noChangeShapeType="1"/>
            </p:cNvSpPr>
            <p:nvPr/>
          </p:nvSpPr>
          <p:spPr bwMode="auto">
            <a:xfrm>
              <a:off x="4092" y="1392"/>
              <a:ext cx="288" cy="0"/>
            </a:xfrm>
            <a:prstGeom prst="line">
              <a:avLst/>
            </a:prstGeom>
            <a:noFill/>
            <a:ln w="9525">
              <a:solidFill>
                <a:srgbClr val="FF5050"/>
              </a:solidFill>
              <a:round/>
              <a:headEnd/>
              <a:tailEnd/>
            </a:ln>
            <a:effectLst/>
          </p:spPr>
          <p:txBody>
            <a:bodyPr/>
            <a:lstStyle/>
            <a:p>
              <a:endParaRPr lang="vi-VN" sz="3200">
                <a:latin typeface="Times New Roman" pitchFamily="18" charset="0"/>
                <a:cs typeface="Times New Roman" pitchFamily="18" charset="0"/>
              </a:endParaRPr>
            </a:p>
          </p:txBody>
        </p:sp>
      </p:grpSp>
      <p:sp>
        <p:nvSpPr>
          <p:cNvPr id="34" name="TextBox 33"/>
          <p:cNvSpPr txBox="1"/>
          <p:nvPr/>
        </p:nvSpPr>
        <p:spPr>
          <a:xfrm>
            <a:off x="461547" y="3765104"/>
            <a:ext cx="11269961" cy="646331"/>
          </a:xfrm>
          <a:prstGeom prst="rect">
            <a:avLst/>
          </a:prstGeom>
          <a:noFill/>
        </p:spPr>
        <p:txBody>
          <a:bodyPr wrap="square" rtlCol="0">
            <a:spAutoFit/>
          </a:bodyPr>
          <a:lstStyle/>
          <a:p>
            <a:pPr algn="ct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smtClean="0">
                <a:solidFill>
                  <a:srgbClr val="002060"/>
                </a:solidFill>
                <a:latin typeface="Times New Roman" panose="02020603050405020304" pitchFamily="18" charset="0"/>
                <a:cs typeface="Times New Roman" panose="02020603050405020304" pitchFamily="18" charset="0"/>
              </a:rPr>
              <a:t>La</a:t>
            </a:r>
            <a:r>
              <a:rPr lang="en-US" sz="3600" b="1" dirty="0" smtClean="0">
                <a:solidFill>
                  <a:srgbClr val="002060"/>
                </a:solidFill>
                <a:effectLst/>
                <a:latin typeface="Times New Roman" panose="02020603050405020304" pitchFamily="18" charset="0"/>
                <a:cs typeface="Times New Roman" panose="02020603050405020304" pitchFamily="18" charset="0"/>
              </a:rPr>
              <a:t>n </a:t>
            </a:r>
            <a:r>
              <a:rPr lang="en-US" sz="3600" b="1" dirty="0" err="1" smtClean="0">
                <a:solidFill>
                  <a:srgbClr val="002060"/>
                </a:solidFill>
                <a:effectLst/>
                <a:latin typeface="Times New Roman" panose="02020603050405020304" pitchFamily="18" charset="0"/>
                <a:cs typeface="Times New Roman" panose="02020603050405020304" pitchFamily="18" charset="0"/>
              </a:rPr>
              <a:t>ăn</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cái</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bánh</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tức</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là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smtClean="0">
                <a:solidFill>
                  <a:srgbClr val="002060"/>
                </a:solidFill>
                <a:latin typeface="Times New Roman" panose="02020603050405020304" pitchFamily="18" charset="0"/>
                <a:cs typeface="Times New Roman" panose="02020603050405020304" pitchFamily="18" charset="0"/>
              </a:rPr>
              <a:t>La</a:t>
            </a:r>
            <a:r>
              <a:rPr lang="en-US" sz="3600" b="1" dirty="0" smtClean="0">
                <a:solidFill>
                  <a:srgbClr val="002060"/>
                </a:solidFill>
                <a:effectLst/>
                <a:latin typeface="Times New Roman" panose="02020603050405020304" pitchFamily="18" charset="0"/>
                <a:cs typeface="Times New Roman" panose="02020603050405020304" pitchFamily="18" charset="0"/>
              </a:rPr>
              <a:t>n </a:t>
            </a:r>
            <a:r>
              <a:rPr lang="en-US" sz="3600" b="1" dirty="0" err="1" smtClean="0">
                <a:solidFill>
                  <a:srgbClr val="002060"/>
                </a:solidFill>
                <a:effectLst/>
                <a:latin typeface="Times New Roman" panose="02020603050405020304" pitchFamily="18" charset="0"/>
                <a:cs typeface="Times New Roman" panose="02020603050405020304" pitchFamily="18" charset="0"/>
              </a:rPr>
              <a:t>ăn</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cái</a:t>
            </a: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effectLst/>
                <a:latin typeface="Times New Roman" panose="02020603050405020304" pitchFamily="18" charset="0"/>
                <a:cs typeface="Times New Roman" panose="02020603050405020304" pitchFamily="18" charset="0"/>
              </a:rPr>
              <a:t>bánh</a:t>
            </a:r>
            <a:r>
              <a:rPr lang="en-US" sz="3600" b="1" dirty="0" smtClean="0">
                <a:solidFill>
                  <a:srgbClr val="002060"/>
                </a:solidFill>
                <a:effectLst/>
                <a:latin typeface="Times New Roman" panose="02020603050405020304" pitchFamily="18" charset="0"/>
                <a:cs typeface="Times New Roman" panose="02020603050405020304" pitchFamily="18" charset="0"/>
              </a:rPr>
              <a:t>.  </a:t>
            </a:r>
            <a:endParaRPr lang="en-US" sz="3600" b="1" dirty="0">
              <a:solidFill>
                <a:srgbClr val="002060"/>
              </a:solidFill>
              <a:effectLst/>
              <a:latin typeface="Times New Roman" panose="02020603050405020304" pitchFamily="18" charset="0"/>
              <a:cs typeface="Times New Roman" panose="02020603050405020304" pitchFamily="18" charset="0"/>
            </a:endParaRPr>
          </a:p>
        </p:txBody>
      </p:sp>
      <p:grpSp>
        <p:nvGrpSpPr>
          <p:cNvPr id="35" name="Group 17"/>
          <p:cNvGrpSpPr>
            <a:grpSpLocks/>
          </p:cNvGrpSpPr>
          <p:nvPr/>
        </p:nvGrpSpPr>
        <p:grpSpPr bwMode="auto">
          <a:xfrm>
            <a:off x="2886578" y="3765104"/>
            <a:ext cx="594360" cy="1066800"/>
            <a:chOff x="4092" y="1056"/>
            <a:chExt cx="288" cy="672"/>
          </a:xfrm>
        </p:grpSpPr>
        <p:sp>
          <p:nvSpPr>
            <p:cNvPr id="36" name="Text Box 18"/>
            <p:cNvSpPr txBox="1">
              <a:spLocks noChangeArrowheads="1"/>
            </p:cNvSpPr>
            <p:nvPr/>
          </p:nvSpPr>
          <p:spPr bwMode="auto">
            <a:xfrm>
              <a:off x="4128" y="1056"/>
              <a:ext cx="170" cy="368"/>
            </a:xfrm>
            <a:prstGeom prst="rect">
              <a:avLst/>
            </a:prstGeom>
            <a:noFill/>
            <a:ln w="9525">
              <a:noFill/>
              <a:miter lim="800000"/>
              <a:headEnd/>
              <a:tailEnd/>
            </a:ln>
            <a:effectLst/>
          </p:spPr>
          <p:txBody>
            <a:bodyPr wrap="square">
              <a:spAutoFit/>
            </a:bodyPr>
            <a:lstStyle/>
            <a:p>
              <a:r>
                <a:rPr lang="en-US" sz="3200" dirty="0">
                  <a:solidFill>
                    <a:srgbClr val="FF0000"/>
                  </a:solidFill>
                  <a:latin typeface="Times New Roman" pitchFamily="18" charset="0"/>
                  <a:cs typeface="Times New Roman" pitchFamily="18" charset="0"/>
                </a:rPr>
                <a:t>3</a:t>
              </a:r>
            </a:p>
          </p:txBody>
        </p:sp>
        <p:sp>
          <p:nvSpPr>
            <p:cNvPr id="37" name="Text Box 19"/>
            <p:cNvSpPr txBox="1">
              <a:spLocks noChangeArrowheads="1"/>
            </p:cNvSpPr>
            <p:nvPr/>
          </p:nvSpPr>
          <p:spPr bwMode="auto">
            <a:xfrm>
              <a:off x="4128" y="1360"/>
              <a:ext cx="192" cy="368"/>
            </a:xfrm>
            <a:prstGeom prst="rect">
              <a:avLst/>
            </a:prstGeom>
            <a:noFill/>
            <a:ln w="9525">
              <a:noFill/>
              <a:miter lim="800000"/>
              <a:headEnd/>
              <a:tailEnd/>
            </a:ln>
            <a:effectLst/>
          </p:spPr>
          <p:txBody>
            <a:bodyPr>
              <a:spAutoFit/>
            </a:bodyPr>
            <a:lstStyle/>
            <a:p>
              <a:r>
                <a:rPr lang="en-US" sz="3200" dirty="0">
                  <a:solidFill>
                    <a:srgbClr val="FF0000"/>
                  </a:solidFill>
                  <a:latin typeface="Times New Roman" pitchFamily="18" charset="0"/>
                  <a:cs typeface="Times New Roman" pitchFamily="18" charset="0"/>
                </a:rPr>
                <a:t>7</a:t>
              </a:r>
            </a:p>
          </p:txBody>
        </p:sp>
        <p:sp>
          <p:nvSpPr>
            <p:cNvPr id="38" name="Line 20"/>
            <p:cNvSpPr>
              <a:spLocks noChangeShapeType="1"/>
            </p:cNvSpPr>
            <p:nvPr/>
          </p:nvSpPr>
          <p:spPr bwMode="auto">
            <a:xfrm>
              <a:off x="4092" y="1392"/>
              <a:ext cx="288" cy="0"/>
            </a:xfrm>
            <a:prstGeom prst="line">
              <a:avLst/>
            </a:prstGeom>
            <a:noFill/>
            <a:ln w="9525">
              <a:solidFill>
                <a:srgbClr val="FF5050"/>
              </a:solidFill>
              <a:round/>
              <a:headEnd/>
              <a:tailEnd/>
            </a:ln>
            <a:effectLst/>
          </p:spPr>
          <p:txBody>
            <a:bodyPr/>
            <a:lstStyle/>
            <a:p>
              <a:endParaRPr lang="vi-VN" sz="3200">
                <a:latin typeface="Times New Roman" pitchFamily="18" charset="0"/>
                <a:cs typeface="Times New Roman" pitchFamily="18" charset="0"/>
              </a:endParaRPr>
            </a:p>
          </p:txBody>
        </p:sp>
      </p:grpSp>
      <p:grpSp>
        <p:nvGrpSpPr>
          <p:cNvPr id="39" name="Group 17"/>
          <p:cNvGrpSpPr>
            <a:grpSpLocks/>
          </p:cNvGrpSpPr>
          <p:nvPr/>
        </p:nvGrpSpPr>
        <p:grpSpPr bwMode="auto">
          <a:xfrm>
            <a:off x="8336986" y="3758252"/>
            <a:ext cx="780098" cy="1066800"/>
            <a:chOff x="4092" y="1056"/>
            <a:chExt cx="378" cy="672"/>
          </a:xfrm>
        </p:grpSpPr>
        <p:sp>
          <p:nvSpPr>
            <p:cNvPr id="40" name="Text Box 18"/>
            <p:cNvSpPr txBox="1">
              <a:spLocks noChangeArrowheads="1"/>
            </p:cNvSpPr>
            <p:nvPr/>
          </p:nvSpPr>
          <p:spPr bwMode="auto">
            <a:xfrm>
              <a:off x="4128" y="1056"/>
              <a:ext cx="288" cy="368"/>
            </a:xfrm>
            <a:prstGeom prst="rect">
              <a:avLst/>
            </a:prstGeom>
            <a:noFill/>
            <a:ln w="9525">
              <a:noFill/>
              <a:miter lim="800000"/>
              <a:headEnd/>
              <a:tailEnd/>
            </a:ln>
            <a:effectLst/>
          </p:spPr>
          <p:txBody>
            <a:bodyPr wrap="square">
              <a:spAutoFit/>
            </a:bodyPr>
            <a:lstStyle/>
            <a:p>
              <a:r>
                <a:rPr lang="en-US" sz="3200" dirty="0" smtClean="0">
                  <a:solidFill>
                    <a:srgbClr val="FF0000"/>
                  </a:solidFill>
                  <a:latin typeface="Times New Roman" pitchFamily="18" charset="0"/>
                  <a:cs typeface="Times New Roman" pitchFamily="18" charset="0"/>
                </a:rPr>
                <a:t>15</a:t>
              </a:r>
              <a:endParaRPr lang="en-US" sz="3200" dirty="0">
                <a:solidFill>
                  <a:srgbClr val="FF0000"/>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4128" y="1360"/>
              <a:ext cx="342" cy="368"/>
            </a:xfrm>
            <a:prstGeom prst="rect">
              <a:avLst/>
            </a:prstGeom>
            <a:noFill/>
            <a:ln w="9525">
              <a:noFill/>
              <a:miter lim="800000"/>
              <a:headEnd/>
              <a:tailEnd/>
            </a:ln>
            <a:effectLst/>
          </p:spPr>
          <p:txBody>
            <a:bodyPr wrap="square">
              <a:spAutoFit/>
            </a:bodyPr>
            <a:lstStyle/>
            <a:p>
              <a:r>
                <a:rPr lang="en-US" sz="3200" dirty="0" smtClean="0">
                  <a:solidFill>
                    <a:srgbClr val="FF0000"/>
                  </a:solidFill>
                  <a:latin typeface="Times New Roman" pitchFamily="18" charset="0"/>
                  <a:cs typeface="Times New Roman" pitchFamily="18" charset="0"/>
                </a:rPr>
                <a:t>35</a:t>
              </a:r>
              <a:endParaRPr lang="en-US" sz="3200" dirty="0">
                <a:solidFill>
                  <a:srgbClr val="FF0000"/>
                </a:solidFill>
                <a:latin typeface="Times New Roman" pitchFamily="18" charset="0"/>
                <a:cs typeface="Times New Roman" pitchFamily="18" charset="0"/>
              </a:endParaRPr>
            </a:p>
          </p:txBody>
        </p:sp>
        <p:sp>
          <p:nvSpPr>
            <p:cNvPr id="42" name="Line 20"/>
            <p:cNvSpPr>
              <a:spLocks noChangeShapeType="1"/>
            </p:cNvSpPr>
            <p:nvPr/>
          </p:nvSpPr>
          <p:spPr bwMode="auto">
            <a:xfrm>
              <a:off x="4092" y="1392"/>
              <a:ext cx="288" cy="0"/>
            </a:xfrm>
            <a:prstGeom prst="line">
              <a:avLst/>
            </a:prstGeom>
            <a:noFill/>
            <a:ln w="9525">
              <a:solidFill>
                <a:srgbClr val="FF5050"/>
              </a:solidFill>
              <a:round/>
              <a:headEnd/>
              <a:tailEnd/>
            </a:ln>
            <a:effectLst/>
          </p:spPr>
          <p:txBody>
            <a:bodyPr/>
            <a:lstStyle/>
            <a:p>
              <a:endParaRPr lang="vi-VN" sz="3200">
                <a:latin typeface="Times New Roman" pitchFamily="18" charset="0"/>
                <a:cs typeface="Times New Roman" pitchFamily="18" charset="0"/>
              </a:endParaRPr>
            </a:p>
          </p:txBody>
        </p:sp>
      </p:grpSp>
      <mc:AlternateContent xmlns:mc="http://schemas.openxmlformats.org/markup-compatibility/2006">
        <mc:Choice xmlns:a14="http://schemas.microsoft.com/office/drawing/2010/main" Requires="a14">
          <p:sp>
            <p:nvSpPr>
              <p:cNvPr id="43" name="TextBox 42"/>
              <p:cNvSpPr txBox="1"/>
              <p:nvPr/>
            </p:nvSpPr>
            <p:spPr>
              <a:xfrm>
                <a:off x="2501129" y="4971246"/>
                <a:ext cx="2426946" cy="1054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14</m:t>
                          </m:r>
                        </m:num>
                        <m:den>
                          <m:r>
                            <m:rPr>
                              <m:nor/>
                            </m:rPr>
                            <a:rPr lang="en-US" sz="3600" b="1" i="0" smtClean="0">
                              <a:solidFill>
                                <a:srgbClr val="002060"/>
                              </a:solidFill>
                              <a:latin typeface="Cambria Math" panose="02040503050406030204" pitchFamily="18" charset="0"/>
                              <a:cs typeface="Times New Roman" panose="02020603050405020304" pitchFamily="18" charset="0"/>
                            </a:rPr>
                            <m:t>3</m:t>
                          </m:r>
                          <m:r>
                            <m:rPr>
                              <m:nor/>
                            </m:rPr>
                            <a:rPr lang="en-US" sz="3600" b="1" i="0" smtClean="0">
                              <a:solidFill>
                                <a:srgbClr val="002060"/>
                              </a:solidFill>
                              <a:latin typeface="Cambria Math" panose="020405030504060302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𝟑</m:t>
                          </m:r>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p:sp>
            <p:nvSpPr>
              <p:cNvPr id="43" name="TextBox 42"/>
              <p:cNvSpPr txBox="1">
                <a:spLocks noRot="1" noChangeAspect="1" noMove="1" noResize="1" noEditPoints="1" noAdjustHandles="1" noChangeArrowheads="1" noChangeShapeType="1" noTextEdit="1"/>
              </p:cNvSpPr>
              <p:nvPr/>
            </p:nvSpPr>
            <p:spPr>
              <a:xfrm>
                <a:off x="2501129" y="4971246"/>
                <a:ext cx="2426946" cy="10547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6016244" y="4886358"/>
                <a:ext cx="2274661" cy="10436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2</m:t>
                          </m:r>
                        </m:num>
                        <m:den>
                          <m:r>
                            <m:rPr>
                              <m:nor/>
                            </m:rPr>
                            <a:rPr lang="en-US" sz="3600" b="1" i="0" smtClean="0">
                              <a:solidFill>
                                <a:srgbClr val="002060"/>
                              </a:solidFill>
                              <a:latin typeface="Cambria Math" panose="020405030504060302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3</m:t>
                          </m:r>
                        </m:num>
                        <m:den>
                          <m:r>
                            <m:rPr>
                              <m:nor/>
                            </m:rPr>
                            <a:rPr lang="en-US" sz="3600" b="1" i="0" smtClean="0">
                              <a:solidFill>
                                <a:srgbClr val="002060"/>
                              </a:solidFill>
                              <a:latin typeface="Cambria Math" panose="02040503050406030204" pitchFamily="18" charset="0"/>
                              <a:cs typeface="Times New Roman" panose="02020603050405020304" pitchFamily="18" charset="0"/>
                            </a:rPr>
                            <m:t>7</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p:sp>
            <p:nvSpPr>
              <p:cNvPr id="44" name="TextBox 43"/>
              <p:cNvSpPr txBox="1">
                <a:spLocks noRot="1" noChangeAspect="1" noMove="1" noResize="1" noEditPoints="1" noAdjustHandles="1" noChangeArrowheads="1" noChangeShapeType="1" noTextEdit="1"/>
              </p:cNvSpPr>
              <p:nvPr/>
            </p:nvSpPr>
            <p:spPr>
              <a:xfrm>
                <a:off x="6016244" y="4886358"/>
                <a:ext cx="2274661" cy="1043684"/>
              </a:xfrm>
              <a:prstGeom prst="rect">
                <a:avLst/>
              </a:prstGeom>
              <a:blipFill>
                <a:blip r:embed="rId5"/>
                <a:stretch>
                  <a:fillRect/>
                </a:stretch>
              </a:blipFill>
            </p:spPr>
            <p:txBody>
              <a:bodyPr/>
              <a:lstStyle/>
              <a:p>
                <a:r>
                  <a:rPr lang="en-US">
                    <a:noFill/>
                  </a:rPr>
                  <a:t> </a:t>
                </a:r>
              </a:p>
            </p:txBody>
          </p:sp>
        </mc:Fallback>
      </mc:AlternateContent>
      <p:pic>
        <p:nvPicPr>
          <p:cNvPr id="45" name="Picture 2" descr="LESS-THAN SIGN | Symbols, Signs"/>
          <p:cNvPicPr>
            <a:picLocks noChangeAspect="1" noChangeArrowheads="1"/>
          </p:cNvPicPr>
          <p:nvPr/>
        </p:nvPicPr>
        <p:blipFill>
          <a:blip r:embed="rId6">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660382" y="4971246"/>
            <a:ext cx="738861" cy="100235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LESS-THAN SIGN | Symbols, Signs"/>
          <p:cNvPicPr>
            <a:picLocks noChangeAspect="1" noChangeArrowheads="1"/>
          </p:cNvPicPr>
          <p:nvPr/>
        </p:nvPicPr>
        <p:blipFill>
          <a:blip r:embed="rId6">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7321466" y="4927683"/>
            <a:ext cx="738861" cy="100235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761431" y="5846859"/>
            <a:ext cx="11269961" cy="646331"/>
          </a:xfrm>
          <a:prstGeom prst="rect">
            <a:avLst/>
          </a:prstGeom>
          <a:noFill/>
        </p:spPr>
        <p:txBody>
          <a:bodyPr wrap="square" rtlCol="0">
            <a:spAutoFit/>
          </a:bodyPr>
          <a:lstStyle/>
          <a:p>
            <a:pPr algn="ctr"/>
            <a:r>
              <a:rPr lang="en-US" sz="3600" b="1" dirty="0" smtClean="0">
                <a:solidFill>
                  <a:srgbClr val="002060"/>
                </a:solidFill>
                <a:effectLst/>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Vậy</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bạn</a:t>
            </a:r>
            <a:r>
              <a:rPr lang="en-US" sz="3600" b="1" dirty="0" smtClean="0">
                <a:solidFill>
                  <a:srgbClr val="002060"/>
                </a:solidFill>
                <a:latin typeface="Times New Roman" panose="02020603050405020304" pitchFamily="18" charset="0"/>
                <a:cs typeface="Times New Roman" panose="02020603050405020304" pitchFamily="18" charset="0"/>
              </a:rPr>
              <a:t> Lan </a:t>
            </a:r>
            <a:r>
              <a:rPr lang="en-US" sz="3600" b="1" dirty="0" err="1" smtClean="0">
                <a:solidFill>
                  <a:srgbClr val="002060"/>
                </a:solidFill>
                <a:latin typeface="Times New Roman" panose="02020603050405020304" pitchFamily="18" charset="0"/>
                <a:cs typeface="Times New Roman" panose="02020603050405020304" pitchFamily="18" charset="0"/>
              </a:rPr>
              <a:t>ăn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nhiều</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bánh</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hơn</a:t>
            </a:r>
            <a:r>
              <a:rPr lang="en-US" sz="3600" b="1" dirty="0" smtClean="0">
                <a:solidFill>
                  <a:srgbClr val="002060"/>
                </a:solidFill>
                <a:effectLst/>
                <a:latin typeface="Times New Roman" panose="02020603050405020304" pitchFamily="18" charset="0"/>
                <a:cs typeface="Times New Roman" panose="02020603050405020304" pitchFamily="18" charset="0"/>
              </a:rPr>
              <a:t>.  </a:t>
            </a:r>
            <a:endParaRPr lang="en-US" sz="3600" b="1"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198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6" presetClass="entr" presetSubtype="2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par>
                                <p:cTn id="34" presetID="22" presetClass="entr" presetSubtype="4"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par>
                                <p:cTn id="37" presetID="22" presetClass="entr" presetSubtype="4"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arn(inVertical)">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randombar(horizontal)">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randombar(horizontal)">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randombar(horizontal)">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34" grpId="0"/>
      <p:bldP spid="43" grpId="0"/>
      <p:bldP spid="44"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KHỞI ĐỘNG</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algn="ctr"/>
            <a:r>
              <a:rPr lang="en-US" sz="8800" b="1" dirty="0" err="1">
                <a:solidFill>
                  <a:srgbClr val="FFC000"/>
                </a:solidFill>
                <a:effectLst/>
                <a:latin typeface="UTM Bell" panose="02040603050506020204" pitchFamily="18" charset="0"/>
                <a:cs typeface="Arial" panose="020B0604020202020204" pitchFamily="34" charset="0"/>
              </a:rPr>
              <a:t>Dặn</a:t>
            </a:r>
            <a:r>
              <a:rPr lang="en-US" sz="8800" b="1" dirty="0">
                <a:solidFill>
                  <a:srgbClr val="FFC000"/>
                </a:solidFill>
                <a:effectLst/>
                <a:latin typeface="UTM Bell" panose="02040603050506020204" pitchFamily="18" charset="0"/>
                <a:cs typeface="Arial" panose="020B0604020202020204" pitchFamily="34" charset="0"/>
              </a:rPr>
              <a:t> </a:t>
            </a:r>
            <a:r>
              <a:rPr lang="en-US" sz="8800" b="1" dirty="0" err="1">
                <a:solidFill>
                  <a:srgbClr val="FFC000"/>
                </a:solidFill>
                <a:effectLst/>
                <a:latin typeface="UTM Bell" panose="02040603050506020204" pitchFamily="18" charset="0"/>
                <a:cs typeface="Arial" panose="020B0604020202020204" pitchFamily="34" charset="0"/>
              </a:rPr>
              <a:t>dò</a:t>
            </a:r>
            <a:endParaRPr lang="en-US" sz="8800" b="1" dirty="0">
              <a:solidFill>
                <a:srgbClr val="FFC000"/>
              </a:solidFill>
              <a:effectLst/>
              <a:latin typeface="UTM Bell" panose="02040603050506020204" pitchFamily="18" charset="0"/>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959470" y="-100432"/>
            <a:ext cx="7077423" cy="5275308"/>
          </a:xfrm>
          <a:prstGeom prst="rect">
            <a:avLst/>
          </a:prstGeom>
        </p:spPr>
      </p:pic>
      <p:sp>
        <p:nvSpPr>
          <p:cNvPr id="38" name="TextBox 37"/>
          <p:cNvSpPr txBox="1"/>
          <p:nvPr/>
        </p:nvSpPr>
        <p:spPr>
          <a:xfrm>
            <a:off x="5643360" y="1985025"/>
            <a:ext cx="5189151" cy="2800767"/>
          </a:xfrm>
          <a:prstGeom prst="rect">
            <a:avLst/>
          </a:prstGeom>
          <a:noFill/>
        </p:spPr>
        <p:txBody>
          <a:bodyPr wrap="square" rtlCol="0">
            <a:spAutoFit/>
          </a:bodyPr>
          <a:lstStyle/>
          <a:p>
            <a:pPr algn="ct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Lâu</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đài</a:t>
            </a:r>
            <a:endPar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a:p>
            <a:pPr algn="ct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bí</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ẩn</a:t>
            </a:r>
            <a:endParaRPr lang="zh-CN" altLang="en-US"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18" name="whoosh.wav"/>
                                            </p:tgtEl>
                                          </p:cMediaNode>
                                        </p:audio>
                                      </p:sub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r>
              <a:rPr lang="en-US" sz="3500" dirty="0">
                <a:ln>
                  <a:solidFill>
                    <a:schemeClr val="bg1"/>
                  </a:solidFill>
                </a:ln>
                <a:solidFill>
                  <a:srgbClr val="FF0000"/>
                </a:solidFill>
                <a:latin typeface="#9Slide07 Stormtrooper" panose="020B0500000000000000" pitchFamily="34" charset="0"/>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r>
              <a:rPr lang="en-US" sz="3500" dirty="0">
                <a:ln>
                  <a:solidFill>
                    <a:schemeClr val="bg1"/>
                  </a:solidFill>
                </a:ln>
                <a:solidFill>
                  <a:srgbClr val="002060"/>
                </a:solidFill>
                <a:latin typeface="#9Slide07 Stormtrooper" panose="020B0500000000000000" pitchFamily="34" charset="0"/>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r>
              <a:rPr lang="en-US" sz="3500" dirty="0">
                <a:ln>
                  <a:solidFill>
                    <a:srgbClr val="FFC000"/>
                  </a:solidFill>
                </a:ln>
                <a:solidFill>
                  <a:schemeClr val="bg1"/>
                </a:solidFill>
                <a:latin typeface="#9Slide07 Stormtrooper" panose="020B0500000000000000" pitchFamily="34" charset="0"/>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KHÁM PHÁ</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710" y="0"/>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989901" y="505313"/>
            <a:ext cx="10425719" cy="1938992"/>
            <a:chOff x="4320715" y="1445286"/>
            <a:chExt cx="3658750" cy="1938992"/>
          </a:xfrm>
        </p:grpSpPr>
        <p:sp>
          <p:nvSpPr>
            <p:cNvPr id="34" name="文本框 17">
              <a:extLst>
                <a:ext uri="{FF2B5EF4-FFF2-40B4-BE49-F238E27FC236}">
                  <a16:creationId xmlns:a16="http://schemas.microsoft.com/office/drawing/2014/main"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1938992"/>
            </a:xfrm>
            <a:prstGeom prst="rect">
              <a:avLst/>
            </a:prstGeom>
            <a:noFill/>
          </p:spPr>
          <p:txBody>
            <a:bodyPr wrap="square" rtlCol="0">
              <a:spAutoFit/>
            </a:bodyPr>
            <a:lstStyle/>
            <a:p>
              <a:pPr algn="ctr"/>
              <a:r>
                <a:rPr lang="en-US" sz="4000" b="1" dirty="0" err="1" smtClean="0">
                  <a:solidFill>
                    <a:schemeClr val="accent6">
                      <a:lumMod val="50000"/>
                    </a:schemeClr>
                  </a:solidFill>
                  <a:latin typeface="UTM Guanine" panose="02040603050506020204" pitchFamily="18" charset="0"/>
                </a:rPr>
                <a:t>Thứ</a:t>
              </a:r>
              <a:r>
                <a:rPr lang="en-US" sz="4000" b="1" dirty="0" smtClean="0">
                  <a:solidFill>
                    <a:schemeClr val="accent6">
                      <a:lumMod val="50000"/>
                    </a:schemeClr>
                  </a:solidFill>
                  <a:latin typeface="UTM Guanine" panose="02040603050506020204" pitchFamily="18" charset="0"/>
                </a:rPr>
                <a:t> </a:t>
              </a:r>
              <a:r>
                <a:rPr lang="en-US" sz="4000" b="1" dirty="0" err="1" smtClean="0">
                  <a:solidFill>
                    <a:schemeClr val="accent6">
                      <a:lumMod val="50000"/>
                    </a:schemeClr>
                  </a:solidFill>
                  <a:latin typeface="UTM Guanine" panose="02040603050506020204" pitchFamily="18" charset="0"/>
                </a:rPr>
                <a:t>Năm</a:t>
              </a:r>
              <a:r>
                <a:rPr lang="en-US" sz="4000" b="1" dirty="0" smtClean="0">
                  <a:solidFill>
                    <a:schemeClr val="accent6">
                      <a:lumMod val="50000"/>
                    </a:schemeClr>
                  </a:solidFill>
                  <a:latin typeface="UTM Guanine" panose="02040603050506020204" pitchFamily="18" charset="0"/>
                </a:rPr>
                <a:t>, </a:t>
              </a:r>
              <a:r>
                <a:rPr lang="en-US" sz="4000" b="1" dirty="0" err="1" smtClean="0">
                  <a:solidFill>
                    <a:schemeClr val="accent6">
                      <a:lumMod val="50000"/>
                    </a:schemeClr>
                  </a:solidFill>
                  <a:latin typeface="UTM Guanine" panose="02040603050506020204" pitchFamily="18" charset="0"/>
                </a:rPr>
                <a:t>ngày</a:t>
              </a:r>
              <a:r>
                <a:rPr lang="en-US" sz="4000" b="1" dirty="0" smtClean="0">
                  <a:solidFill>
                    <a:schemeClr val="accent6">
                      <a:lumMod val="50000"/>
                    </a:schemeClr>
                  </a:solidFill>
                  <a:latin typeface="UTM Guanine" panose="02040603050506020204" pitchFamily="18" charset="0"/>
                </a:rPr>
                <a:t> 10 </a:t>
              </a:r>
              <a:r>
                <a:rPr lang="en-US" sz="4000" b="1" dirty="0" err="1" smtClean="0">
                  <a:solidFill>
                    <a:schemeClr val="accent6">
                      <a:lumMod val="50000"/>
                    </a:schemeClr>
                  </a:solidFill>
                  <a:latin typeface="UTM Guanine" panose="02040603050506020204" pitchFamily="18" charset="0"/>
                </a:rPr>
                <a:t>tháng</a:t>
              </a:r>
              <a:r>
                <a:rPr lang="en-US" sz="4000" b="1" dirty="0" smtClean="0">
                  <a:solidFill>
                    <a:schemeClr val="accent6">
                      <a:lumMod val="50000"/>
                    </a:schemeClr>
                  </a:solidFill>
                  <a:latin typeface="UTM Guanine" panose="02040603050506020204" pitchFamily="18" charset="0"/>
                </a:rPr>
                <a:t> 3 </a:t>
              </a:r>
              <a:r>
                <a:rPr lang="en-US" sz="4000" b="1" dirty="0" err="1" smtClean="0">
                  <a:solidFill>
                    <a:schemeClr val="accent6">
                      <a:lumMod val="50000"/>
                    </a:schemeClr>
                  </a:solidFill>
                  <a:latin typeface="UTM Guanine" panose="02040603050506020204" pitchFamily="18" charset="0"/>
                </a:rPr>
                <a:t>năm</a:t>
              </a:r>
              <a:r>
                <a:rPr lang="en-US" sz="4000" b="1" dirty="0" smtClean="0">
                  <a:solidFill>
                    <a:schemeClr val="accent6">
                      <a:lumMod val="50000"/>
                    </a:schemeClr>
                  </a:solidFill>
                  <a:latin typeface="UTM Guanine" panose="02040603050506020204" pitchFamily="18" charset="0"/>
                </a:rPr>
                <a:t> 2022</a:t>
              </a:r>
              <a:endParaRPr lang="en-US" sz="4000" b="1" dirty="0">
                <a:solidFill>
                  <a:schemeClr val="accent6">
                    <a:lumMod val="50000"/>
                  </a:schemeClr>
                </a:solidFill>
                <a:latin typeface="UTM Guanine" panose="02040603050506020204" pitchFamily="18" charset="0"/>
              </a:endParaRP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
        <p:nvSpPr>
          <p:cNvPr id="23" name="TextBox 22"/>
          <p:cNvSpPr txBox="1"/>
          <p:nvPr/>
        </p:nvSpPr>
        <p:spPr>
          <a:xfrm>
            <a:off x="4620648" y="15976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val="3854054055"/>
                    </a:ext>
                  </a:extLst>
                </a:gridCol>
                <a:gridCol w="2493433">
                  <a:extLst>
                    <a:ext uri="{9D8B030D-6E8A-4147-A177-3AD203B41FA5}">
                      <a16:colId xmlns:a16="http://schemas.microsoft.com/office/drawing/2014/main" val="346636349"/>
                    </a:ext>
                  </a:extLst>
                </a:gridCol>
                <a:gridCol w="2493433">
                  <a:extLst>
                    <a:ext uri="{9D8B030D-6E8A-4147-A177-3AD203B41FA5}">
                      <a16:colId xmlns:a16="http://schemas.microsoft.com/office/drawing/2014/main"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val="2052230582"/>
                    </a:ext>
                  </a:extLst>
                </a:gridCol>
                <a:gridCol w="1870207">
                  <a:extLst>
                    <a:ext uri="{9D8B030D-6E8A-4147-A177-3AD203B41FA5}">
                      <a16:colId xmlns:a16="http://schemas.microsoft.com/office/drawing/2014/main" val="2738145808"/>
                    </a:ext>
                  </a:extLst>
                </a:gridCol>
                <a:gridCol w="1870207">
                  <a:extLst>
                    <a:ext uri="{9D8B030D-6E8A-4147-A177-3AD203B41FA5}">
                      <a16:colId xmlns:a16="http://schemas.microsoft.com/office/drawing/2014/main" val="3800352489"/>
                    </a:ext>
                  </a:extLst>
                </a:gridCol>
                <a:gridCol w="1870207">
                  <a:extLst>
                    <a:ext uri="{9D8B030D-6E8A-4147-A177-3AD203B41FA5}">
                      <a16:colId xmlns:a16="http://schemas.microsoft.com/office/drawing/2014/main"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373</TotalTime>
  <Words>402</Words>
  <Application>Microsoft Office PowerPoint</Application>
  <PresentationFormat>Widescreen</PresentationFormat>
  <Paragraphs>121</Paragraphs>
  <Slides>25</Slides>
  <Notes>15</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25</vt:i4>
      </vt:variant>
    </vt:vector>
  </HeadingPairs>
  <TitlesOfParts>
    <vt:vector size="46" baseType="lpstr">
      <vt:lpstr>微软雅黑 Light</vt:lpstr>
      <vt:lpstr>#9Slide07 Stormtrooper</vt:lpstr>
      <vt:lpstr>Arial</vt:lpstr>
      <vt:lpstr>Cambria Math</vt:lpstr>
      <vt:lpstr>等线</vt:lpstr>
      <vt:lpstr>等线 Light</vt:lpstr>
      <vt:lpstr>Open Sans Light</vt:lpstr>
      <vt:lpstr>Times New Roman</vt:lpstr>
      <vt:lpstr>UTM Alba Matter</vt:lpstr>
      <vt:lpstr>UTM American Sans</vt:lpstr>
      <vt:lpstr>UTM Bell</vt:lpstr>
      <vt:lpstr>UTM Brewers KT</vt:lpstr>
      <vt:lpstr>UTM Cookies</vt:lpstr>
      <vt:lpstr>UTM Duepuntozero</vt:lpstr>
      <vt:lpstr>UTM Gradoo</vt:lpstr>
      <vt:lpstr>UTM Guanine</vt:lpstr>
      <vt:lpstr>UTM NguyenHa 02</vt:lpstr>
      <vt:lpstr>UTM ViceroyJF</vt:lpstr>
      <vt:lpstr>包图简圆体</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卡通海洋风PPT</dc:title>
  <dc:creator>lenovo</dc:creator>
  <cp:lastModifiedBy>PC</cp:lastModifiedBy>
  <cp:revision>492</cp:revision>
  <dcterms:created xsi:type="dcterms:W3CDTF">2017-05-26T02:40:00Z</dcterms:created>
  <dcterms:modified xsi:type="dcterms:W3CDTF">2022-03-06T04:13:20Z</dcterms:modified>
  <cp:version>U09</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